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6.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8.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9.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10.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48" r:id="rId4"/>
    <p:sldMasterId id="2147484175" r:id="rId5"/>
    <p:sldMasterId id="2147484248" r:id="rId6"/>
    <p:sldMasterId id="2147484265" r:id="rId7"/>
    <p:sldMasterId id="2147484277" r:id="rId8"/>
    <p:sldMasterId id="2147484289" r:id="rId9"/>
    <p:sldMasterId id="2147484292" r:id="rId10"/>
    <p:sldMasterId id="2147484304" r:id="rId11"/>
    <p:sldMasterId id="2147484307" r:id="rId12"/>
    <p:sldMasterId id="2147484321" r:id="rId13"/>
    <p:sldMasterId id="2147484338" r:id="rId14"/>
  </p:sldMasterIdLst>
  <p:notesMasterIdLst>
    <p:notesMasterId r:id="rId38"/>
  </p:notesMasterIdLst>
  <p:handoutMasterIdLst>
    <p:handoutMasterId r:id="rId39"/>
  </p:handoutMasterIdLst>
  <p:sldIdLst>
    <p:sldId id="641" r:id="rId15"/>
    <p:sldId id="647" r:id="rId16"/>
    <p:sldId id="671" r:id="rId17"/>
    <p:sldId id="670" r:id="rId18"/>
    <p:sldId id="673" r:id="rId19"/>
    <p:sldId id="648" r:id="rId20"/>
    <p:sldId id="639" r:id="rId21"/>
    <p:sldId id="666" r:id="rId22"/>
    <p:sldId id="545" r:id="rId23"/>
    <p:sldId id="643" r:id="rId24"/>
    <p:sldId id="672" r:id="rId25"/>
    <p:sldId id="674" r:id="rId26"/>
    <p:sldId id="675" r:id="rId27"/>
    <p:sldId id="677" r:id="rId28"/>
    <p:sldId id="550" r:id="rId29"/>
    <p:sldId id="679" r:id="rId30"/>
    <p:sldId id="680" r:id="rId31"/>
    <p:sldId id="560" r:id="rId32"/>
    <p:sldId id="600" r:id="rId33"/>
    <p:sldId id="667" r:id="rId34"/>
    <p:sldId id="678" r:id="rId35"/>
    <p:sldId id="681" r:id="rId36"/>
    <p:sldId id="580" r:id="rId37"/>
  </p:sldIdLst>
  <p:sldSz cx="9144000" cy="5143500" type="screen16x9"/>
  <p:notesSz cx="6858000" cy="9144000"/>
  <p:defaultTex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7" clrIdx="0"/>
  <p:cmAuthor id="1" name="Ian Read" initials="IR" lastIdx="9" clrIdx="1"/>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30E7"/>
    <a:srgbClr val="008DC2"/>
    <a:srgbClr val="9933FF"/>
    <a:srgbClr val="2E3232"/>
    <a:srgbClr val="0F1211"/>
    <a:srgbClr val="414444"/>
    <a:srgbClr val="171918"/>
    <a:srgbClr val="32276D"/>
    <a:srgbClr val="A215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70" autoAdjust="0"/>
    <p:restoredTop sz="81983" autoAdjust="0"/>
  </p:normalViewPr>
  <p:slideViewPr>
    <p:cSldViewPr snapToGrid="0" snapToObjects="1">
      <p:cViewPr>
        <p:scale>
          <a:sx n="80" d="100"/>
          <a:sy n="80" d="100"/>
        </p:scale>
        <p:origin x="-1408" y="-776"/>
      </p:cViewPr>
      <p:guideLst>
        <p:guide orient="horz" pos="416"/>
        <p:guide orient="horz" pos="3040"/>
        <p:guide pos="3558"/>
        <p:guide pos="424"/>
        <p:guide pos="3003"/>
        <p:guide pos="317"/>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117" d="100"/>
          <a:sy n="117" d="100"/>
        </p:scale>
        <p:origin x="-4024" y="-11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6.xml"/><Relationship Id="rId21" Type="http://schemas.openxmlformats.org/officeDocument/2006/relationships/slide" Target="slides/slide7.xml"/><Relationship Id="rId22" Type="http://schemas.openxmlformats.org/officeDocument/2006/relationships/slide" Target="slides/slide8.xml"/><Relationship Id="rId23" Type="http://schemas.openxmlformats.org/officeDocument/2006/relationships/slide" Target="slides/slide9.xml"/><Relationship Id="rId24" Type="http://schemas.openxmlformats.org/officeDocument/2006/relationships/slide" Target="slides/slide10.xml"/><Relationship Id="rId25" Type="http://schemas.openxmlformats.org/officeDocument/2006/relationships/slide" Target="slides/slide11.xml"/><Relationship Id="rId26" Type="http://schemas.openxmlformats.org/officeDocument/2006/relationships/slide" Target="slides/slide12.xml"/><Relationship Id="rId27" Type="http://schemas.openxmlformats.org/officeDocument/2006/relationships/slide" Target="slides/slide13.xml"/><Relationship Id="rId28" Type="http://schemas.openxmlformats.org/officeDocument/2006/relationships/slide" Target="slides/slide14.xml"/><Relationship Id="rId29" Type="http://schemas.openxmlformats.org/officeDocument/2006/relationships/slide" Target="slides/slide15.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Master" Target="slideMasters/slideMaster2.xml"/><Relationship Id="rId30" Type="http://schemas.openxmlformats.org/officeDocument/2006/relationships/slide" Target="slides/slide16.xml"/><Relationship Id="rId31" Type="http://schemas.openxmlformats.org/officeDocument/2006/relationships/slide" Target="slides/slide17.xml"/><Relationship Id="rId32" Type="http://schemas.openxmlformats.org/officeDocument/2006/relationships/slide" Target="slides/slide18.xml"/><Relationship Id="rId9" Type="http://schemas.openxmlformats.org/officeDocument/2006/relationships/slideMaster" Target="slideMasters/slideMaster6.xml"/><Relationship Id="rId6" Type="http://schemas.openxmlformats.org/officeDocument/2006/relationships/slideMaster" Target="slideMasters/slideMaster3.xml"/><Relationship Id="rId7" Type="http://schemas.openxmlformats.org/officeDocument/2006/relationships/slideMaster" Target="slideMasters/slideMaster4.xml"/><Relationship Id="rId8" Type="http://schemas.openxmlformats.org/officeDocument/2006/relationships/slideMaster" Target="slideMasters/slideMaster5.xml"/><Relationship Id="rId33" Type="http://schemas.openxmlformats.org/officeDocument/2006/relationships/slide" Target="slides/slide19.xml"/><Relationship Id="rId34" Type="http://schemas.openxmlformats.org/officeDocument/2006/relationships/slide" Target="slides/slide20.xml"/><Relationship Id="rId35" Type="http://schemas.openxmlformats.org/officeDocument/2006/relationships/slide" Target="slides/slide21.xml"/><Relationship Id="rId36" Type="http://schemas.openxmlformats.org/officeDocument/2006/relationships/slide" Target="slides/slide22.xml"/><Relationship Id="rId10" Type="http://schemas.openxmlformats.org/officeDocument/2006/relationships/slideMaster" Target="slideMasters/slideMaster7.xml"/><Relationship Id="rId11" Type="http://schemas.openxmlformats.org/officeDocument/2006/relationships/slideMaster" Target="slideMasters/slideMaster8.xml"/><Relationship Id="rId12" Type="http://schemas.openxmlformats.org/officeDocument/2006/relationships/slideMaster" Target="slideMasters/slideMaster9.xml"/><Relationship Id="rId13" Type="http://schemas.openxmlformats.org/officeDocument/2006/relationships/slideMaster" Target="slideMasters/slideMaster10.xml"/><Relationship Id="rId14" Type="http://schemas.openxmlformats.org/officeDocument/2006/relationships/slideMaster" Target="slideMasters/slideMaster11.xml"/><Relationship Id="rId15" Type="http://schemas.openxmlformats.org/officeDocument/2006/relationships/slide" Target="slides/slide1.xml"/><Relationship Id="rId16" Type="http://schemas.openxmlformats.org/officeDocument/2006/relationships/slide" Target="slides/slide2.xml"/><Relationship Id="rId17" Type="http://schemas.openxmlformats.org/officeDocument/2006/relationships/slide" Target="slides/slide3.xml"/><Relationship Id="rId18" Type="http://schemas.openxmlformats.org/officeDocument/2006/relationships/slide" Target="slides/slide4.xml"/><Relationship Id="rId19" Type="http://schemas.openxmlformats.org/officeDocument/2006/relationships/slide" Target="slides/slide5.xml"/><Relationship Id="rId37" Type="http://schemas.openxmlformats.org/officeDocument/2006/relationships/slide" Target="slides/slide23.xml"/><Relationship Id="rId38" Type="http://schemas.openxmlformats.org/officeDocument/2006/relationships/notesMaster" Target="notesMasters/notesMaster1.xml"/><Relationship Id="rId39" Type="http://schemas.openxmlformats.org/officeDocument/2006/relationships/handoutMaster" Target="handoutMasters/handoutMaster1.xml"/><Relationship Id="rId40" Type="http://schemas.openxmlformats.org/officeDocument/2006/relationships/printerSettings" Target="printerSettings/printerSettings1.bin"/><Relationship Id="rId41" Type="http://schemas.openxmlformats.org/officeDocument/2006/relationships/commentAuthors" Target="commentAuthors.xml"/><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charset="0"/>
                <a:ea typeface="ＭＳ Ｐゴシック" charset="0"/>
                <a:cs typeface="ＭＳ Ｐゴシック" charset="0"/>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ea typeface="ＭＳ Ｐゴシック" charset="-128"/>
                <a:cs typeface="+mn-cs"/>
              </a:defRPr>
            </a:lvl1pPr>
          </a:lstStyle>
          <a:p>
            <a:pPr>
              <a:defRPr/>
            </a:pPr>
            <a:fld id="{8C52CD91-E58D-4FD4-8385-D6FDE0167D4C}" type="datetime1">
              <a:rPr lang="en-US"/>
              <a:pPr>
                <a:defRPr/>
              </a:pPr>
              <a:t>26/6/13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charset="0"/>
                <a:ea typeface="ＭＳ Ｐゴシック" charset="0"/>
                <a:cs typeface="ＭＳ Ｐゴシック" charset="0"/>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ea typeface="ＭＳ Ｐゴシック" charset="-128"/>
                <a:cs typeface="+mn-cs"/>
              </a:defRPr>
            </a:lvl1pPr>
          </a:lstStyle>
          <a:p>
            <a:pPr>
              <a:defRPr/>
            </a:pPr>
            <a:fld id="{EC8156D1-3C9E-4B0C-87EF-B263792E9D09}" type="slidenum">
              <a:rPr lang="en-US"/>
              <a:pPr>
                <a:defRPr/>
              </a:pPr>
              <a:t>‹#›</a:t>
            </a:fld>
            <a:endParaRPr lang="en-US" dirty="0"/>
          </a:p>
        </p:txBody>
      </p:sp>
    </p:spTree>
    <p:extLst>
      <p:ext uri="{BB962C8B-B14F-4D97-AF65-F5344CB8AC3E}">
        <p14:creationId xmlns:p14="http://schemas.microsoft.com/office/powerpoint/2010/main" val="183129597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charset="0"/>
                <a:ea typeface="ＭＳ Ｐゴシック" charset="0"/>
                <a:cs typeface="ＭＳ Ｐゴシック" charset="0"/>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ea typeface="ＭＳ Ｐゴシック" charset="-128"/>
                <a:cs typeface="+mn-cs"/>
              </a:defRPr>
            </a:lvl1pPr>
          </a:lstStyle>
          <a:p>
            <a:pPr>
              <a:defRPr/>
            </a:pPr>
            <a:fld id="{1C74EC2A-63D5-406B-B86D-57F7E9FC8E53}" type="datetime1">
              <a:rPr lang="en-US"/>
              <a:pPr>
                <a:defRPr/>
              </a:pPr>
              <a:t>26/6/13</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charset="0"/>
                <a:ea typeface="ＭＳ Ｐゴシック" charset="0"/>
                <a:cs typeface="ＭＳ Ｐゴシック" charset="0"/>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ea typeface="ＭＳ Ｐゴシック" charset="-128"/>
                <a:cs typeface="+mn-cs"/>
              </a:defRPr>
            </a:lvl1pPr>
          </a:lstStyle>
          <a:p>
            <a:pPr>
              <a:defRPr/>
            </a:pPr>
            <a:fld id="{0FF0821B-D38F-4B0D-98F3-ECF09DEE0DF9}" type="slidenum">
              <a:rPr lang="en-US"/>
              <a:pPr>
                <a:defRPr/>
              </a:pPr>
              <a:t>‹#›</a:t>
            </a:fld>
            <a:endParaRPr lang="en-US" dirty="0"/>
          </a:p>
        </p:txBody>
      </p:sp>
    </p:spTree>
    <p:extLst>
      <p:ext uri="{BB962C8B-B14F-4D97-AF65-F5344CB8AC3E}">
        <p14:creationId xmlns:p14="http://schemas.microsoft.com/office/powerpoint/2010/main" val="3148427546"/>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sz="1100" b="1" dirty="0" smtClean="0"/>
              <a:t>Strategy:</a:t>
            </a:r>
          </a:p>
          <a:p>
            <a:pPr marL="224325" indent="-224325">
              <a:buFontTx/>
              <a:buAutoNum type="arabicPeriod"/>
              <a:defRPr/>
            </a:pPr>
            <a:r>
              <a:rPr lang="en-US" sz="1100" dirty="0" smtClean="0"/>
              <a:t>Be the lowest cost platform for mobile app development</a:t>
            </a:r>
          </a:p>
          <a:p>
            <a:pPr marL="336488" indent="-336488">
              <a:defRPr/>
            </a:pPr>
            <a:r>
              <a:rPr lang="en-GB" sz="1100" b="1" dirty="0" smtClean="0">
                <a:cs typeface="Arial" charset="0"/>
              </a:rPr>
              <a:t>Action:</a:t>
            </a:r>
          </a:p>
          <a:p>
            <a:pPr marL="336488" indent="-336488">
              <a:defRPr/>
            </a:pPr>
            <a:r>
              <a:rPr lang="en-GB" sz="1600" dirty="0" smtClean="0">
                <a:latin typeface="Calibri" pitchFamily="34" charset="0"/>
                <a:cs typeface="Arial" charset="0"/>
              </a:rPr>
              <a:t>a)	Support multiple open languages for developer to write apps</a:t>
            </a:r>
          </a:p>
          <a:p>
            <a:pPr marL="336488" indent="-336488">
              <a:defRPr/>
            </a:pPr>
            <a:r>
              <a:rPr lang="en-GB" sz="1600" dirty="0" smtClean="0">
                <a:latin typeface="Calibri" pitchFamily="34" charset="0"/>
                <a:cs typeface="Arial" charset="0"/>
              </a:rPr>
              <a:t>b)	Invest in 3rd party frameworks to accelerate app development</a:t>
            </a:r>
          </a:p>
          <a:p>
            <a:pPr marL="336488" indent="-336488">
              <a:buFontTx/>
              <a:buAutoNum type="alphaLcParenR" startAt="3"/>
              <a:defRPr/>
            </a:pPr>
            <a:r>
              <a:rPr lang="en-GB" sz="1600" dirty="0" smtClean="0">
                <a:latin typeface="Calibri" pitchFamily="34" charset="0"/>
                <a:cs typeface="Arial" charset="0"/>
              </a:rPr>
              <a:t>Publish open source libraries to lower app </a:t>
            </a:r>
            <a:r>
              <a:rPr lang="en-GB" sz="1600" dirty="0" err="1" smtClean="0">
                <a:latin typeface="Calibri" pitchFamily="34" charset="0"/>
                <a:cs typeface="Arial" charset="0"/>
              </a:rPr>
              <a:t>dev</a:t>
            </a:r>
            <a:r>
              <a:rPr lang="en-GB" sz="1600" dirty="0" smtClean="0">
                <a:latin typeface="Calibri" pitchFamily="34" charset="0"/>
                <a:cs typeface="Arial" charset="0"/>
              </a:rPr>
              <a:t> costs</a:t>
            </a:r>
          </a:p>
          <a:p>
            <a:pPr marL="336488" indent="-336488">
              <a:defRPr/>
            </a:pPr>
            <a:r>
              <a:rPr lang="en-GB" sz="1600" b="1" dirty="0" smtClean="0">
                <a:latin typeface="Calibri" pitchFamily="34" charset="0"/>
                <a:cs typeface="Arial" charset="0"/>
              </a:rPr>
              <a:t>Proof Points:</a:t>
            </a:r>
          </a:p>
          <a:p>
            <a:pPr marL="336488" indent="-336488">
              <a:defRPr/>
            </a:pPr>
            <a:r>
              <a:rPr lang="en-GB" sz="1600" dirty="0" smtClean="0">
                <a:latin typeface="Calibri" pitchFamily="34" charset="0"/>
                <a:cs typeface="Arial" charset="0"/>
              </a:rPr>
              <a:t>a)	5 open language </a:t>
            </a:r>
            <a:r>
              <a:rPr lang="en-GB" sz="1600" dirty="0" err="1" smtClean="0">
                <a:latin typeface="Calibri" pitchFamily="34" charset="0"/>
                <a:cs typeface="Arial" charset="0"/>
              </a:rPr>
              <a:t>dev</a:t>
            </a:r>
            <a:r>
              <a:rPr lang="en-GB" sz="1600" dirty="0" smtClean="0">
                <a:latin typeface="Calibri" pitchFamily="34" charset="0"/>
                <a:cs typeface="Arial" charset="0"/>
              </a:rPr>
              <a:t> support C++/QT Cascades, html 5 </a:t>
            </a:r>
            <a:r>
              <a:rPr lang="en-GB" sz="1600" dirty="0" err="1" smtClean="0">
                <a:latin typeface="Calibri" pitchFamily="34" charset="0"/>
                <a:cs typeface="Arial" charset="0"/>
              </a:rPr>
              <a:t>webworks</a:t>
            </a:r>
            <a:r>
              <a:rPr lang="en-GB" sz="1600" dirty="0" smtClean="0">
                <a:latin typeface="Calibri" pitchFamily="34" charset="0"/>
                <a:cs typeface="Arial" charset="0"/>
              </a:rPr>
              <a:t>, C/C++ Native, </a:t>
            </a:r>
            <a:r>
              <a:rPr lang="en-GB" sz="1600" dirty="0" err="1" smtClean="0">
                <a:latin typeface="Calibri" pitchFamily="34" charset="0"/>
                <a:cs typeface="Arial" charset="0"/>
              </a:rPr>
              <a:t>ActionScript</a:t>
            </a:r>
            <a:r>
              <a:rPr lang="en-GB" sz="1600" dirty="0" smtClean="0">
                <a:latin typeface="Calibri" pitchFamily="34" charset="0"/>
                <a:cs typeface="Arial" charset="0"/>
              </a:rPr>
              <a:t> Adobe AIR, Java Android Runtime</a:t>
            </a:r>
          </a:p>
          <a:p>
            <a:pPr marL="336488" indent="-336488">
              <a:defRPr/>
            </a:pPr>
            <a:r>
              <a:rPr lang="en-GB" sz="1600" dirty="0" smtClean="0">
                <a:latin typeface="Calibri" pitchFamily="34" charset="0"/>
                <a:cs typeface="Arial" charset="0"/>
              </a:rPr>
              <a:t>b)	</a:t>
            </a:r>
            <a:r>
              <a:rPr lang="en-GB" sz="1600" dirty="0" err="1" smtClean="0">
                <a:latin typeface="Calibri" pitchFamily="34" charset="0"/>
                <a:cs typeface="Arial" charset="0"/>
              </a:rPr>
              <a:t>Sencha</a:t>
            </a:r>
            <a:r>
              <a:rPr lang="en-GB" sz="1600" dirty="0" smtClean="0">
                <a:latin typeface="Calibri" pitchFamily="34" charset="0"/>
                <a:cs typeface="Arial" charset="0"/>
              </a:rPr>
              <a:t>, </a:t>
            </a:r>
            <a:r>
              <a:rPr lang="en-GB" sz="1600" dirty="0" err="1" smtClean="0">
                <a:latin typeface="Calibri" pitchFamily="34" charset="0"/>
                <a:cs typeface="Arial" charset="0"/>
              </a:rPr>
              <a:t>jQuery</a:t>
            </a:r>
            <a:r>
              <a:rPr lang="en-GB" sz="1600" dirty="0" smtClean="0">
                <a:latin typeface="Calibri" pitchFamily="34" charset="0"/>
                <a:cs typeface="Arial" charset="0"/>
              </a:rPr>
              <a:t> Mobile, Dojo, Marmalade, Shiva3D, Unity, </a:t>
            </a:r>
            <a:r>
              <a:rPr lang="en-GB" sz="1600" dirty="0" err="1" smtClean="0">
                <a:latin typeface="Calibri" pitchFamily="34" charset="0"/>
                <a:cs typeface="Arial" charset="0"/>
              </a:rPr>
              <a:t>Appcelerator</a:t>
            </a:r>
            <a:r>
              <a:rPr lang="en-GB" sz="1600" dirty="0" smtClean="0">
                <a:latin typeface="Calibri" pitchFamily="34" charset="0"/>
                <a:cs typeface="Arial" charset="0"/>
              </a:rPr>
              <a:t>, </a:t>
            </a:r>
            <a:r>
              <a:rPr lang="en-GB" sz="1600" dirty="0" err="1" smtClean="0">
                <a:latin typeface="Calibri" pitchFamily="34" charset="0"/>
                <a:cs typeface="Arial" charset="0"/>
              </a:rPr>
              <a:t>Kony</a:t>
            </a:r>
            <a:r>
              <a:rPr lang="en-GB" sz="1600" dirty="0" smtClean="0">
                <a:latin typeface="Calibri" pitchFamily="34" charset="0"/>
                <a:cs typeface="Arial" charset="0"/>
              </a:rPr>
              <a:t>, </a:t>
            </a:r>
            <a:r>
              <a:rPr lang="en-GB" sz="1600" dirty="0" err="1" smtClean="0">
                <a:latin typeface="Calibri" pitchFamily="34" charset="0"/>
                <a:cs typeface="Arial" charset="0"/>
              </a:rPr>
              <a:t>Mippin</a:t>
            </a:r>
            <a:r>
              <a:rPr lang="en-GB" sz="1600" dirty="0" smtClean="0">
                <a:latin typeface="Calibri" pitchFamily="34" charset="0"/>
                <a:cs typeface="Arial" charset="0"/>
              </a:rPr>
              <a:t>, all committed to platform</a:t>
            </a:r>
          </a:p>
          <a:p>
            <a:pPr marL="336488" indent="-336488">
              <a:defRPr/>
            </a:pPr>
            <a:r>
              <a:rPr lang="en-GB" sz="1600" dirty="0" smtClean="0">
                <a:latin typeface="Calibri" pitchFamily="34" charset="0"/>
                <a:cs typeface="Arial" charset="0"/>
              </a:rPr>
              <a:t>c)	Massive open source files available at BlackBerry </a:t>
            </a:r>
            <a:r>
              <a:rPr lang="en-GB" sz="1600" dirty="0" err="1" smtClean="0">
                <a:latin typeface="Calibri" pitchFamily="34" charset="0"/>
                <a:cs typeface="Arial" charset="0"/>
              </a:rPr>
              <a:t>github</a:t>
            </a:r>
            <a:r>
              <a:rPr lang="en-GB" sz="1600" dirty="0" smtClean="0">
                <a:latin typeface="Calibri" pitchFamily="34" charset="0"/>
                <a:cs typeface="Arial" charset="0"/>
              </a:rPr>
              <a:t> – 56 separate projects and counting</a:t>
            </a:r>
          </a:p>
          <a:p>
            <a:pPr marL="336488" indent="-336488">
              <a:defRPr/>
            </a:pPr>
            <a:r>
              <a:rPr lang="en-GB" sz="1600" dirty="0" smtClean="0">
                <a:latin typeface="Calibri" pitchFamily="34" charset="0"/>
                <a:cs typeface="Arial" charset="0"/>
              </a:rPr>
              <a:t>d)	BlackBerry applications are the least expensive to develop, averaging just over $15,000.  </a:t>
            </a:r>
            <a:r>
              <a:rPr lang="en-GB" sz="1600" dirty="0" err="1" smtClean="0">
                <a:latin typeface="Calibri" pitchFamily="34" charset="0"/>
                <a:cs typeface="Arial" charset="0"/>
              </a:rPr>
              <a:t>iOS</a:t>
            </a:r>
            <a:r>
              <a:rPr lang="en-GB" sz="1600" dirty="0" smtClean="0">
                <a:latin typeface="Calibri" pitchFamily="34" charset="0"/>
                <a:cs typeface="Arial" charset="0"/>
              </a:rPr>
              <a:t> applications cost 81% more to develop than BlackBerry applications.  Because of BlackBerry 10's super open platform approach, it's reasonable to expect that BlackBerry 10 applications will continue to be the least expensive applications to develop.</a:t>
            </a:r>
          </a:p>
          <a:p>
            <a:pPr marL="0" indent="0">
              <a:spcBef>
                <a:spcPct val="0"/>
              </a:spcBef>
              <a:buNone/>
              <a:defRPr/>
            </a:pPr>
            <a:endParaRPr lang="en-GB" sz="1600" b="1" dirty="0" smtClean="0">
              <a:solidFill>
                <a:schemeClr val="tx1"/>
              </a:solidFill>
              <a:latin typeface="+mn-lt"/>
              <a:ea typeface="ＭＳ Ｐゴシック"/>
              <a:cs typeface="ＭＳ Ｐゴシック"/>
            </a:endParaRPr>
          </a:p>
          <a:p>
            <a:pPr marL="0" indent="0">
              <a:spcBef>
                <a:spcPct val="0"/>
              </a:spcBef>
              <a:buNone/>
              <a:defRPr/>
            </a:pPr>
            <a:endParaRPr lang="en-GB" sz="1600" b="1" dirty="0" smtClean="0">
              <a:solidFill>
                <a:schemeClr val="tx1"/>
              </a:solidFill>
              <a:latin typeface="+mn-lt"/>
              <a:ea typeface="ＭＳ Ｐゴシック"/>
              <a:cs typeface="ＭＳ Ｐゴシック"/>
            </a:endParaRPr>
          </a:p>
          <a:p>
            <a:pPr marL="0" indent="0">
              <a:spcBef>
                <a:spcPct val="0"/>
              </a:spcBef>
              <a:buNone/>
              <a:defRPr/>
            </a:pPr>
            <a:r>
              <a:rPr lang="en-GB" sz="1600" b="1" dirty="0" smtClean="0">
                <a:solidFill>
                  <a:schemeClr val="tx1"/>
                </a:solidFill>
                <a:latin typeface="+mn-lt"/>
                <a:ea typeface="ＭＳ Ｐゴシック"/>
                <a:cs typeface="ＭＳ Ｐゴシック"/>
              </a:rPr>
              <a:t>Open Source &amp; Open Standards</a:t>
            </a:r>
          </a:p>
          <a:p>
            <a:pPr marL="0" indent="0">
              <a:spcBef>
                <a:spcPct val="0"/>
              </a:spcBef>
              <a:buNone/>
              <a:defRPr/>
            </a:pPr>
            <a:r>
              <a:rPr lang="en-GB" sz="1200" dirty="0" smtClean="0">
                <a:solidFill>
                  <a:schemeClr val="tx1"/>
                </a:solidFill>
                <a:latin typeface="+mn-lt"/>
                <a:ea typeface="ヒラギノ角ゴ Pro W3" charset="-128"/>
              </a:rPr>
              <a:t>Open standards are core to the BlackBerry 10 platform and BlackBerry is committed to open source projects – libraries include </a:t>
            </a:r>
            <a:r>
              <a:rPr lang="en-GB" sz="1200" dirty="0" err="1" smtClean="0">
                <a:solidFill>
                  <a:schemeClr val="tx1"/>
                </a:solidFill>
                <a:latin typeface="+mn-lt"/>
                <a:ea typeface="ヒラギノ角ゴ Pro W3" charset="-128"/>
              </a:rPr>
              <a:t>bbUI</a:t>
            </a:r>
            <a:r>
              <a:rPr lang="en-GB" sz="1200" dirty="0" smtClean="0">
                <a:solidFill>
                  <a:schemeClr val="tx1"/>
                </a:solidFill>
                <a:latin typeface="+mn-lt"/>
                <a:ea typeface="ヒラギノ角ゴ Pro W3" charset="-128"/>
              </a:rPr>
              <a:t>, Ripple and BlackBerry </a:t>
            </a:r>
            <a:r>
              <a:rPr lang="en-GB" sz="1200" dirty="0" err="1" smtClean="0">
                <a:solidFill>
                  <a:schemeClr val="tx1"/>
                </a:solidFill>
                <a:latin typeface="+mn-lt"/>
                <a:ea typeface="ヒラギノ角ゴ Pro W3" charset="-128"/>
              </a:rPr>
              <a:t>WebWorks</a:t>
            </a:r>
            <a:r>
              <a:rPr lang="en-GB" sz="1200" dirty="0" smtClean="0">
                <a:solidFill>
                  <a:schemeClr val="tx1"/>
                </a:solidFill>
                <a:latin typeface="+mn-lt"/>
                <a:ea typeface="ヒラギノ角ゴ Pro W3" charset="-128"/>
              </a:rPr>
              <a:t>.</a:t>
            </a:r>
          </a:p>
          <a:p>
            <a:pPr marL="0" indent="0">
              <a:spcBef>
                <a:spcPct val="0"/>
              </a:spcBef>
              <a:buNone/>
              <a:defRPr/>
            </a:pPr>
            <a:endParaRPr lang="en-GB" sz="1600" dirty="0" smtClean="0">
              <a:solidFill>
                <a:schemeClr val="tx1"/>
              </a:solidFill>
              <a:latin typeface="+mn-lt"/>
              <a:ea typeface="ヒラギノ角ゴ Pro W3"/>
              <a:cs typeface="ヒラギノ角ゴ Pro W3"/>
            </a:endParaRPr>
          </a:p>
          <a:p>
            <a:pPr marL="0" indent="0">
              <a:spcBef>
                <a:spcPct val="0"/>
              </a:spcBef>
              <a:buNone/>
              <a:defRPr/>
            </a:pPr>
            <a:r>
              <a:rPr lang="en-GB" sz="1600" b="1" dirty="0" smtClean="0">
                <a:solidFill>
                  <a:schemeClr val="tx1"/>
                </a:solidFill>
                <a:latin typeface="+mn-lt"/>
                <a:ea typeface="ＭＳ Ｐゴシック"/>
                <a:cs typeface="ＭＳ Ｐゴシック"/>
              </a:rPr>
              <a:t>Development Environment Choice</a:t>
            </a:r>
          </a:p>
          <a:p>
            <a:pPr marL="0" indent="0">
              <a:spcBef>
                <a:spcPct val="0"/>
              </a:spcBef>
              <a:buNone/>
              <a:defRPr/>
            </a:pPr>
            <a:r>
              <a:rPr lang="en-GB" sz="1200" dirty="0" smtClean="0">
                <a:solidFill>
                  <a:schemeClr val="tx1"/>
                </a:solidFill>
                <a:latin typeface="+mn-lt"/>
                <a:ea typeface="ヒラギノ角ゴ Pro W3" charset="-128"/>
              </a:rPr>
              <a:t>Develop using the environment you want – whether native C / C++, Android, Air or HTML 5 / </a:t>
            </a:r>
            <a:r>
              <a:rPr lang="en-GB" sz="1200" dirty="0" err="1" smtClean="0">
                <a:solidFill>
                  <a:schemeClr val="tx1"/>
                </a:solidFill>
                <a:latin typeface="+mn-lt"/>
                <a:ea typeface="ヒラギノ角ゴ Pro W3" charset="-128"/>
              </a:rPr>
              <a:t>WebWorks</a:t>
            </a:r>
            <a:r>
              <a:rPr lang="en-GB" sz="1200" dirty="0" smtClean="0">
                <a:solidFill>
                  <a:schemeClr val="tx1"/>
                </a:solidFill>
                <a:latin typeface="+mn-lt"/>
                <a:ea typeface="ヒラギノ角ゴ Pro W3" charset="-128"/>
              </a:rPr>
              <a:t>.</a:t>
            </a:r>
          </a:p>
          <a:p>
            <a:pPr marL="0" indent="0">
              <a:spcBef>
                <a:spcPct val="0"/>
              </a:spcBef>
              <a:buNone/>
              <a:defRPr/>
            </a:pPr>
            <a:endParaRPr lang="en-GB" sz="1600" dirty="0" smtClean="0">
              <a:solidFill>
                <a:schemeClr val="tx1"/>
              </a:solidFill>
              <a:latin typeface="+mn-lt"/>
              <a:ea typeface="ヒラギノ角ゴ Pro W3"/>
              <a:cs typeface="ヒラギノ角ゴ Pro W3"/>
            </a:endParaRPr>
          </a:p>
          <a:p>
            <a:pPr marL="0" indent="0">
              <a:spcBef>
                <a:spcPct val="0"/>
              </a:spcBef>
              <a:buNone/>
              <a:defRPr/>
            </a:pPr>
            <a:r>
              <a:rPr lang="en-GB" sz="1600" b="1" dirty="0" smtClean="0">
                <a:solidFill>
                  <a:schemeClr val="tx1"/>
                </a:solidFill>
                <a:latin typeface="+mn-lt"/>
                <a:ea typeface="ＭＳ Ｐゴシック"/>
                <a:cs typeface="ＭＳ Ｐゴシック"/>
              </a:rPr>
              <a:t>Developer Support</a:t>
            </a:r>
          </a:p>
          <a:p>
            <a:pPr marL="0" indent="0">
              <a:spcBef>
                <a:spcPct val="0"/>
              </a:spcBef>
              <a:buNone/>
              <a:defRPr/>
            </a:pPr>
            <a:r>
              <a:rPr lang="en-GB" sz="1200" dirty="0" smtClean="0">
                <a:solidFill>
                  <a:schemeClr val="tx1"/>
                </a:solidFill>
                <a:latin typeface="+mn-lt"/>
                <a:ea typeface="ヒラギノ角ゴ Pro W3" charset="-128"/>
              </a:rPr>
              <a:t>Everything needed to design, develop, distribute, market and sell apps on Blackberry 10 – from developer-only devices, to events, code samples and documentation, to distribution, advertising and payment services</a:t>
            </a:r>
            <a:r>
              <a:rPr lang="en-US" sz="1600" dirty="0" smtClean="0">
                <a:solidFill>
                  <a:schemeClr val="tx1"/>
                </a:solidFill>
                <a:latin typeface="+mn-lt"/>
                <a:ea typeface="ヒラギノ角ゴ Pro W3"/>
                <a:sym typeface="GalaxieCopernicus-Book"/>
              </a:rPr>
              <a:t>.</a:t>
            </a:r>
            <a:endParaRPr lang="en-GB" sz="1200" dirty="0" smtClean="0">
              <a:solidFill>
                <a:schemeClr val="tx1"/>
              </a:solidFill>
              <a:latin typeface="+mn-lt"/>
              <a:ea typeface="ヒラギノ角ゴ Pro W3" charset="-128"/>
            </a:endParaRPr>
          </a:p>
          <a:p>
            <a:pPr>
              <a:defRPr/>
            </a:pPr>
            <a:endParaRPr lang="en-GB" dirty="0" smtClean="0">
              <a:latin typeface="Calibri" pitchFamily="34" charset="0"/>
              <a:cs typeface="Arial" charset="0"/>
            </a:endParaRPr>
          </a:p>
        </p:txBody>
      </p:sp>
      <p:sp>
        <p:nvSpPr>
          <p:cNvPr id="66564"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rgbClr val="FFFFFF"/>
                </a:solidFill>
                <a:latin typeface="Trade Gothic Next LT Pro Lt"/>
                <a:ea typeface="MS PGothic" pitchFamily="34" charset="-128"/>
              </a:defRPr>
            </a:lvl1pPr>
            <a:lvl2pPr marL="729057" indent="-280406" eaLnBrk="0" hangingPunct="0">
              <a:defRPr sz="1000">
                <a:solidFill>
                  <a:srgbClr val="FFFFFF"/>
                </a:solidFill>
                <a:latin typeface="Trade Gothic Next LT Pro Lt"/>
                <a:ea typeface="MS PGothic" pitchFamily="34" charset="-128"/>
              </a:defRPr>
            </a:lvl2pPr>
            <a:lvl3pPr marL="1121626" indent="-224325" eaLnBrk="0" hangingPunct="0">
              <a:defRPr sz="1000">
                <a:solidFill>
                  <a:srgbClr val="FFFFFF"/>
                </a:solidFill>
                <a:latin typeface="Trade Gothic Next LT Pro Lt"/>
                <a:ea typeface="MS PGothic" pitchFamily="34" charset="-128"/>
              </a:defRPr>
            </a:lvl3pPr>
            <a:lvl4pPr marL="1570276" indent="-224325" eaLnBrk="0" hangingPunct="0">
              <a:defRPr sz="1000">
                <a:solidFill>
                  <a:srgbClr val="FFFFFF"/>
                </a:solidFill>
                <a:latin typeface="Trade Gothic Next LT Pro Lt"/>
                <a:ea typeface="MS PGothic" pitchFamily="34" charset="-128"/>
              </a:defRPr>
            </a:lvl4pPr>
            <a:lvl5pPr marL="2018927" indent="-224325" eaLnBrk="0" hangingPunct="0">
              <a:defRPr sz="1000">
                <a:solidFill>
                  <a:srgbClr val="FFFFFF"/>
                </a:solidFill>
                <a:latin typeface="Trade Gothic Next LT Pro Lt"/>
                <a:ea typeface="MS PGothic" pitchFamily="34" charset="-128"/>
              </a:defRPr>
            </a:lvl5pPr>
            <a:lvl6pPr marL="2467577" indent="-224325" eaLnBrk="0" fontAlgn="base" hangingPunct="0">
              <a:spcBef>
                <a:spcPct val="0"/>
              </a:spcBef>
              <a:spcAft>
                <a:spcPct val="0"/>
              </a:spcAft>
              <a:defRPr sz="1000">
                <a:solidFill>
                  <a:srgbClr val="FFFFFF"/>
                </a:solidFill>
                <a:latin typeface="Trade Gothic Next LT Pro Lt"/>
                <a:ea typeface="MS PGothic" pitchFamily="34" charset="-128"/>
              </a:defRPr>
            </a:lvl6pPr>
            <a:lvl7pPr marL="2916227" indent="-224325" eaLnBrk="0" fontAlgn="base" hangingPunct="0">
              <a:spcBef>
                <a:spcPct val="0"/>
              </a:spcBef>
              <a:spcAft>
                <a:spcPct val="0"/>
              </a:spcAft>
              <a:defRPr sz="1000">
                <a:solidFill>
                  <a:srgbClr val="FFFFFF"/>
                </a:solidFill>
                <a:latin typeface="Trade Gothic Next LT Pro Lt"/>
                <a:ea typeface="MS PGothic" pitchFamily="34" charset="-128"/>
              </a:defRPr>
            </a:lvl7pPr>
            <a:lvl8pPr marL="3364878" indent="-224325" eaLnBrk="0" fontAlgn="base" hangingPunct="0">
              <a:spcBef>
                <a:spcPct val="0"/>
              </a:spcBef>
              <a:spcAft>
                <a:spcPct val="0"/>
              </a:spcAft>
              <a:defRPr sz="1000">
                <a:solidFill>
                  <a:srgbClr val="FFFFFF"/>
                </a:solidFill>
                <a:latin typeface="Trade Gothic Next LT Pro Lt"/>
                <a:ea typeface="MS PGothic" pitchFamily="34" charset="-128"/>
              </a:defRPr>
            </a:lvl8pPr>
            <a:lvl9pPr marL="3813528" indent="-224325" eaLnBrk="0" fontAlgn="base" hangingPunct="0">
              <a:spcBef>
                <a:spcPct val="0"/>
              </a:spcBef>
              <a:spcAft>
                <a:spcPct val="0"/>
              </a:spcAft>
              <a:defRPr sz="1000">
                <a:solidFill>
                  <a:srgbClr val="FFFFFF"/>
                </a:solidFill>
                <a:latin typeface="Trade Gothic Next LT Pro Lt"/>
                <a:ea typeface="MS PGothic" pitchFamily="34" charset="-128"/>
              </a:defRPr>
            </a:lvl9pPr>
          </a:lstStyle>
          <a:p>
            <a:pPr>
              <a:defRPr/>
            </a:pPr>
            <a:fld id="{97C09F98-4248-46E5-AA3C-6612E380A124}" type="slidenum">
              <a:rPr lang="en-US" sz="1200">
                <a:solidFill>
                  <a:schemeClr val="tx1"/>
                </a:solidFill>
                <a:latin typeface="Arial" pitchFamily="34" charset="0"/>
              </a:rPr>
              <a:pPr>
                <a:defRPr/>
              </a:pPr>
              <a:t>14</a:t>
            </a:fld>
            <a:endParaRPr lang="en-US" sz="1200">
              <a:solidFill>
                <a:schemeClr val="tx1"/>
              </a:solidFill>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a:lstStyle/>
          <a:p>
            <a:r>
              <a:rPr lang="en-GB" dirty="0" smtClean="0"/>
              <a:t>Screen resolutions</a:t>
            </a:r>
            <a:r>
              <a:rPr lang="en-GB" baseline="0" dirty="0" smtClean="0"/>
              <a:t> on BlackBerry 10 easier are now being standardised to make developing less complicated.</a:t>
            </a:r>
          </a:p>
          <a:p>
            <a:endParaRPr lang="en-GB" baseline="0" dirty="0" smtClean="0"/>
          </a:p>
          <a:p>
            <a:r>
              <a:rPr lang="en-GB" baseline="0" dirty="0" smtClean="0"/>
              <a:t>BlackBerry now has a complete offering  with full touch devices with large screen display and the legendary qwerty keyboard devices for those who prefer the physical experience of communication.</a:t>
            </a:r>
            <a:endParaRPr lang="en-US" dirty="0"/>
          </a:p>
        </p:txBody>
      </p:sp>
      <p:sp>
        <p:nvSpPr>
          <p:cNvPr id="69636" name="Slide Number Placeholder 3"/>
          <p:cNvSpPr>
            <a:spLocks noGrp="1"/>
          </p:cNvSpPr>
          <p:nvPr>
            <p:ph type="sldNum" sz="quarter" idx="5"/>
          </p:nvPr>
        </p:nvSpPr>
        <p:spPr bwMode="auto">
          <a:noFill/>
          <a:ln>
            <a:miter lim="800000"/>
            <a:headEnd/>
            <a:tailEnd/>
          </a:ln>
        </p:spPr>
        <p:txBody>
          <a:bodyPr/>
          <a:lstStyle/>
          <a:p>
            <a:fld id="{230175BE-E185-4C1A-964E-F34E2310EF1F}" type="slidenum">
              <a:rPr lang="en-US" smtClean="0">
                <a:solidFill>
                  <a:prstClr val="black"/>
                </a:solidFill>
              </a:rPr>
              <a:pPr/>
              <a:t>17</a:t>
            </a:fld>
            <a:endParaRPr lang="en-US" smtClean="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sz="800" b="1" dirty="0" smtClean="0"/>
              <a:t>Developer Momentum</a:t>
            </a:r>
            <a:endParaRPr lang="en-GB" sz="800" b="1" dirty="0" smtClean="0">
              <a:latin typeface="Calibri" pitchFamily="34" charset="0"/>
              <a:cs typeface="Arial" charset="0"/>
            </a:endParaRPr>
          </a:p>
          <a:p>
            <a:pPr marL="228600" indent="-228600">
              <a:buFont typeface="+mj-lt"/>
              <a:buAutoNum type="arabicPeriod"/>
              <a:defRPr/>
            </a:pPr>
            <a:r>
              <a:rPr lang="en-GB" sz="800" dirty="0" smtClean="0">
                <a:latin typeface="Calibri" pitchFamily="34" charset="0"/>
                <a:cs typeface="Arial" charset="0"/>
              </a:rPr>
              <a:t>We’ve grown the number of developers who have registered for BlackBerry App World by 180%</a:t>
            </a:r>
          </a:p>
          <a:p>
            <a:pPr marL="228600" indent="-228600">
              <a:buFont typeface="+mj-lt"/>
              <a:buAutoNum type="arabicPeriod"/>
              <a:defRPr/>
            </a:pPr>
            <a:r>
              <a:rPr lang="en-GB" sz="800" dirty="0" smtClean="0">
                <a:latin typeface="Calibri" pitchFamily="34" charset="0"/>
                <a:cs typeface="Arial" charset="0"/>
              </a:rPr>
              <a:t>We’ve increased the number of apps approved for sale on </a:t>
            </a:r>
            <a:r>
              <a:rPr lang="en-GB" sz="800" dirty="0" err="1" smtClean="0">
                <a:latin typeface="Calibri" pitchFamily="34" charset="0"/>
                <a:cs typeface="Arial" charset="0"/>
              </a:rPr>
              <a:t>AppWorld</a:t>
            </a:r>
            <a:r>
              <a:rPr lang="en-GB" sz="800" dirty="0" smtClean="0">
                <a:latin typeface="Calibri" pitchFamily="34" charset="0"/>
                <a:cs typeface="Arial" charset="0"/>
              </a:rPr>
              <a:t> by 130% </a:t>
            </a:r>
          </a:p>
          <a:p>
            <a:pPr marL="228600" indent="-228600">
              <a:buFont typeface="+mj-lt"/>
              <a:buAutoNum type="arabicPeriod"/>
              <a:defRPr/>
            </a:pPr>
            <a:r>
              <a:rPr lang="en-GB" sz="800" dirty="0" smtClean="0">
                <a:latin typeface="Calibri" pitchFamily="34" charset="0"/>
                <a:cs typeface="Arial" charset="0"/>
              </a:rPr>
              <a:t>Delivered</a:t>
            </a:r>
            <a:r>
              <a:rPr lang="en-GB" sz="800" baseline="0" dirty="0" smtClean="0">
                <a:latin typeface="Calibri" pitchFamily="34" charset="0"/>
                <a:cs typeface="Arial" charset="0"/>
              </a:rPr>
              <a:t> </a:t>
            </a:r>
            <a:r>
              <a:rPr lang="en-GB" sz="800" dirty="0" smtClean="0">
                <a:latin typeface="Calibri" pitchFamily="34" charset="0"/>
                <a:cs typeface="Arial" charset="0"/>
              </a:rPr>
              <a:t>70K apps at launch, announcement</a:t>
            </a:r>
            <a:r>
              <a:rPr lang="en-GB" sz="800" baseline="0" dirty="0" smtClean="0">
                <a:latin typeface="Calibri" pitchFamily="34" charset="0"/>
                <a:cs typeface="Arial" charset="0"/>
              </a:rPr>
              <a:t> of</a:t>
            </a:r>
            <a:r>
              <a:rPr lang="en-GB" sz="800" dirty="0" smtClean="0">
                <a:latin typeface="Calibri" pitchFamily="34" charset="0"/>
                <a:cs typeface="Arial" charset="0"/>
              </a:rPr>
              <a:t> hitting 100K</a:t>
            </a:r>
            <a:r>
              <a:rPr lang="en-GB" sz="800" baseline="0" dirty="0" smtClean="0">
                <a:latin typeface="Calibri" pitchFamily="34" charset="0"/>
                <a:cs typeface="Arial" charset="0"/>
              </a:rPr>
              <a:t> mark on 21-Mar!</a:t>
            </a:r>
            <a:endParaRPr lang="en-GB" sz="800" dirty="0" smtClean="0">
              <a:latin typeface="Calibri" pitchFamily="34" charset="0"/>
              <a:cs typeface="Arial" charset="0"/>
            </a:endParaRPr>
          </a:p>
          <a:p>
            <a:pPr marL="336488" indent="-336488">
              <a:buAutoNum type="alphaLcParenR" startAt="2"/>
              <a:defRPr/>
            </a:pPr>
            <a:endParaRPr lang="en-GB" sz="800" dirty="0" smtClean="0">
              <a:latin typeface="Calibri" pitchFamily="34" charset="0"/>
              <a:cs typeface="Arial" charset="0"/>
            </a:endParaRPr>
          </a:p>
          <a:p>
            <a:pPr>
              <a:defRPr/>
            </a:pPr>
            <a:endParaRPr lang="en-US" sz="800" b="1" dirty="0" smtClean="0"/>
          </a:p>
          <a:p>
            <a:pPr>
              <a:defRPr/>
            </a:pPr>
            <a:r>
              <a:rPr lang="en-US" sz="800" b="1" dirty="0" smtClean="0"/>
              <a:t>Strategy: Integrated Experience</a:t>
            </a:r>
          </a:p>
          <a:p>
            <a:pPr marL="224325" indent="-224325">
              <a:defRPr/>
            </a:pPr>
            <a:r>
              <a:rPr lang="en-GB" sz="800" dirty="0" smtClean="0"/>
              <a:t>5.	Deliver unique integrated experiences on BlackBerry 10 with innovative brand partners</a:t>
            </a:r>
          </a:p>
          <a:p>
            <a:pPr marL="224325" indent="-224325">
              <a:defRPr/>
            </a:pPr>
            <a:r>
              <a:rPr lang="en-GB" sz="800" b="1" dirty="0" smtClean="0">
                <a:cs typeface="Arial" charset="0"/>
              </a:rPr>
              <a:t>Action:</a:t>
            </a:r>
          </a:p>
          <a:p>
            <a:pPr marL="336488" indent="-336488">
              <a:buFontTx/>
              <a:buAutoNum type="alphaLcParenR"/>
              <a:defRPr/>
            </a:pPr>
            <a:r>
              <a:rPr lang="en-GB" sz="1000" dirty="0" smtClean="0">
                <a:latin typeface="Calibri" pitchFamily="34" charset="0"/>
                <a:cs typeface="Arial" charset="0"/>
              </a:rPr>
              <a:t>) Target unique app experience that meet the needs of BlackBerry people</a:t>
            </a:r>
          </a:p>
          <a:p>
            <a:pPr marL="336488" indent="-336488">
              <a:defRPr/>
            </a:pPr>
            <a:r>
              <a:rPr lang="en-GB" sz="1000" b="1" dirty="0" smtClean="0">
                <a:latin typeface="Calibri" pitchFamily="34" charset="0"/>
                <a:cs typeface="Arial" charset="0"/>
              </a:rPr>
              <a:t>Proof Points:</a:t>
            </a:r>
          </a:p>
          <a:p>
            <a:pPr marL="336488" indent="-336488">
              <a:buFontTx/>
              <a:buAutoNum type="alphaLcParenR"/>
              <a:defRPr/>
            </a:pPr>
            <a:r>
              <a:rPr lang="en-GB" sz="1000" dirty="0" smtClean="0">
                <a:latin typeface="Calibri" pitchFamily="34" charset="0"/>
                <a:cs typeface="Arial" charset="0"/>
              </a:rPr>
              <a:t>list the partners that agreed to build unique application experiences – </a:t>
            </a:r>
            <a:r>
              <a:rPr lang="en-GB" sz="1000" dirty="0" err="1" smtClean="0">
                <a:latin typeface="Calibri" pitchFamily="34" charset="0"/>
                <a:cs typeface="Arial" charset="0"/>
              </a:rPr>
              <a:t>facebook</a:t>
            </a:r>
            <a:r>
              <a:rPr lang="en-GB" sz="1000" dirty="0" smtClean="0">
                <a:latin typeface="Calibri" pitchFamily="34" charset="0"/>
                <a:cs typeface="Arial" charset="0"/>
              </a:rPr>
              <a:t>, </a:t>
            </a:r>
            <a:r>
              <a:rPr lang="en-GB" sz="1000" dirty="0" err="1" smtClean="0">
                <a:latin typeface="Calibri" pitchFamily="34" charset="0"/>
                <a:cs typeface="Arial" charset="0"/>
              </a:rPr>
              <a:t>dropbox</a:t>
            </a:r>
            <a:r>
              <a:rPr lang="en-GB" sz="1000" dirty="0" smtClean="0">
                <a:latin typeface="Calibri" pitchFamily="34" charset="0"/>
                <a:cs typeface="Arial" charset="0"/>
              </a:rPr>
              <a:t>, </a:t>
            </a:r>
            <a:r>
              <a:rPr lang="en-GB" sz="1000" dirty="0" err="1" smtClean="0">
                <a:latin typeface="Calibri" pitchFamily="34" charset="0"/>
                <a:cs typeface="Arial" charset="0"/>
              </a:rPr>
              <a:t>Gameloft</a:t>
            </a:r>
            <a:r>
              <a:rPr lang="en-GB" sz="1000" dirty="0" smtClean="0">
                <a:latin typeface="Calibri" pitchFamily="34" charset="0"/>
                <a:cs typeface="Arial" charset="0"/>
              </a:rPr>
              <a:t>, LinkedIn, Twitter, </a:t>
            </a:r>
            <a:r>
              <a:rPr lang="en-GB" sz="1000" dirty="0" err="1" smtClean="0">
                <a:latin typeface="Calibri" pitchFamily="34" charset="0"/>
                <a:cs typeface="Arial" charset="0"/>
              </a:rPr>
              <a:t>Evernote</a:t>
            </a:r>
            <a:r>
              <a:rPr lang="en-GB" sz="1000" dirty="0" smtClean="0">
                <a:latin typeface="Calibri" pitchFamily="34" charset="0"/>
                <a:cs typeface="Arial" charset="0"/>
              </a:rPr>
              <a:t>, </a:t>
            </a:r>
            <a:r>
              <a:rPr lang="en-GB" sz="1000" dirty="0" err="1" smtClean="0">
                <a:latin typeface="Calibri" pitchFamily="34" charset="0"/>
                <a:cs typeface="Arial" charset="0"/>
              </a:rPr>
              <a:t>Salesforce</a:t>
            </a:r>
            <a:r>
              <a:rPr lang="en-GB" sz="1000" dirty="0" smtClean="0">
                <a:latin typeface="Calibri" pitchFamily="34" charset="0"/>
                <a:cs typeface="Arial" charset="0"/>
              </a:rPr>
              <a:t>, Cisco</a:t>
            </a:r>
          </a:p>
          <a:p>
            <a:pPr marL="336488" marR="0" indent="-336488" algn="l" defTabSz="457200" rtl="0" eaLnBrk="0" fontAlgn="base" latinLnBrk="0" hangingPunct="0">
              <a:lnSpc>
                <a:spcPct val="100000"/>
              </a:lnSpc>
              <a:spcBef>
                <a:spcPct val="30000"/>
              </a:spcBef>
              <a:spcAft>
                <a:spcPct val="0"/>
              </a:spcAft>
              <a:buClrTx/>
              <a:buSzTx/>
              <a:buFontTx/>
              <a:buAutoNum type="alphaLcParenR"/>
              <a:tabLst/>
              <a:defRPr/>
            </a:pPr>
            <a:r>
              <a:rPr lang="en-GB" sz="1000" dirty="0" smtClean="0">
                <a:solidFill>
                  <a:schemeClr val="tx1"/>
                </a:solidFill>
              </a:rPr>
              <a:t>BBM Connected API for discoverability &amp; user delight</a:t>
            </a:r>
          </a:p>
          <a:p>
            <a:pPr marL="0" indent="0">
              <a:buFontTx/>
              <a:buNone/>
              <a:defRPr/>
            </a:pPr>
            <a:endParaRPr lang="en-GB" sz="1000" dirty="0" smtClean="0">
              <a:latin typeface="Calibri" pitchFamily="34" charset="0"/>
              <a:cs typeface="Arial" charset="0"/>
            </a:endParaRPr>
          </a:p>
          <a:p>
            <a:pPr>
              <a:defRPr/>
            </a:pPr>
            <a:r>
              <a:rPr lang="en-US" sz="800" b="1" dirty="0" smtClean="0"/>
              <a:t>Strategy: Connected Ecosystem</a:t>
            </a:r>
          </a:p>
          <a:p>
            <a:pPr marL="224325" indent="-224325">
              <a:buFontTx/>
              <a:buAutoNum type="arabicPeriod" startAt="6"/>
              <a:defRPr/>
            </a:pPr>
            <a:r>
              <a:rPr lang="en-GB" sz="800" dirty="0" smtClean="0"/>
              <a:t>Be the most connected ecosystem to generate value for carrier partners</a:t>
            </a:r>
          </a:p>
          <a:p>
            <a:pPr marL="224325" indent="-224325">
              <a:defRPr/>
            </a:pPr>
            <a:r>
              <a:rPr lang="en-GB" sz="800" b="1" dirty="0" smtClean="0">
                <a:cs typeface="Arial" charset="0"/>
              </a:rPr>
              <a:t>Action:</a:t>
            </a:r>
          </a:p>
          <a:p>
            <a:pPr marL="336488" indent="-336488">
              <a:buFontTx/>
              <a:buAutoNum type="alphaLcParenR"/>
              <a:defRPr/>
            </a:pPr>
            <a:r>
              <a:rPr lang="en-GB" sz="1000" dirty="0" smtClean="0">
                <a:latin typeface="Calibri" pitchFamily="34" charset="0"/>
                <a:cs typeface="Arial" charset="0"/>
              </a:rPr>
              <a:t>Carrier billing</a:t>
            </a:r>
          </a:p>
          <a:p>
            <a:pPr marL="336488" indent="-336488">
              <a:buFontTx/>
              <a:buAutoNum type="alphaLcParenR"/>
              <a:defRPr/>
            </a:pPr>
            <a:r>
              <a:rPr lang="en-GB" sz="1000" dirty="0" smtClean="0">
                <a:latin typeface="Calibri" pitchFamily="34" charset="0"/>
                <a:cs typeface="Arial" charset="0"/>
              </a:rPr>
              <a:t>Branded shelf in store</a:t>
            </a:r>
          </a:p>
          <a:p>
            <a:pPr marL="336488" indent="-336488">
              <a:buFontTx/>
              <a:buAutoNum type="alphaLcParenR"/>
              <a:defRPr/>
            </a:pPr>
            <a:r>
              <a:rPr lang="en-GB" sz="1000" dirty="0" smtClean="0">
                <a:latin typeface="Calibri" pitchFamily="34" charset="0"/>
                <a:cs typeface="Arial" charset="0"/>
              </a:rPr>
              <a:t>Carrier community outreach?</a:t>
            </a:r>
          </a:p>
          <a:p>
            <a:pPr marL="336488" indent="-336488">
              <a:defRPr/>
            </a:pPr>
            <a:r>
              <a:rPr lang="en-GB" sz="1000" b="1" dirty="0" smtClean="0">
                <a:latin typeface="Calibri" pitchFamily="34" charset="0"/>
                <a:cs typeface="Arial" charset="0"/>
              </a:rPr>
              <a:t>Proof Points:</a:t>
            </a:r>
          </a:p>
          <a:p>
            <a:pPr marL="336488" indent="-336488">
              <a:defRPr/>
            </a:pPr>
            <a:r>
              <a:rPr lang="en-GB" sz="1000" dirty="0" smtClean="0">
                <a:latin typeface="Calibri" pitchFamily="34" charset="0"/>
                <a:cs typeface="Arial" charset="0"/>
              </a:rPr>
              <a:t>Carrier billing stats Available in 50 carriers and growing.  Can drive over 70% of App World purchases for an operator</a:t>
            </a:r>
          </a:p>
          <a:p>
            <a:pPr marL="336488" indent="-336488">
              <a:defRPr/>
            </a:pPr>
            <a:r>
              <a:rPr lang="en-GB" sz="1000" dirty="0" smtClean="0">
                <a:latin typeface="Calibri" pitchFamily="34" charset="0"/>
                <a:cs typeface="Arial" charset="0"/>
              </a:rPr>
              <a:t>Carrier billing impact on carrier revenue</a:t>
            </a:r>
          </a:p>
          <a:p>
            <a:pPr marL="336488" indent="-336488">
              <a:defRPr/>
            </a:pPr>
            <a:r>
              <a:rPr lang="en-GB" sz="1000" dirty="0" smtClean="0">
                <a:latin typeface="Calibri" pitchFamily="34" charset="0"/>
                <a:cs typeface="Arial" charset="0"/>
              </a:rPr>
              <a:t>50 carriers integrated with carrier billing</a:t>
            </a:r>
          </a:p>
          <a:p>
            <a:pPr marL="336488" indent="-336488">
              <a:defRPr/>
            </a:pPr>
            <a:r>
              <a:rPr lang="en-GB" sz="1000" dirty="0" smtClean="0">
                <a:latin typeface="Calibri" pitchFamily="34" charset="0"/>
                <a:cs typeface="Arial" charset="0"/>
              </a:rPr>
              <a:t>Where carrier billing implemented:</a:t>
            </a:r>
          </a:p>
          <a:p>
            <a:pPr marL="336488" indent="-336488">
              <a:defRPr/>
            </a:pPr>
            <a:r>
              <a:rPr lang="en-GB" sz="1000" dirty="0" smtClean="0">
                <a:latin typeface="Calibri" pitchFamily="34" charset="0"/>
                <a:cs typeface="Arial" charset="0"/>
              </a:rPr>
              <a:t>•	70% of transactions use carrier billing</a:t>
            </a:r>
          </a:p>
          <a:p>
            <a:pPr marL="336488" indent="-336488">
              <a:defRPr/>
            </a:pPr>
            <a:r>
              <a:rPr lang="en-GB" sz="1000" dirty="0" smtClean="0">
                <a:latin typeface="Calibri" pitchFamily="34" charset="0"/>
                <a:cs typeface="Arial" charset="0"/>
              </a:rPr>
              <a:t>•	2x to 4x uplift in revenue</a:t>
            </a:r>
          </a:p>
          <a:p>
            <a:pPr marL="336488" indent="-336488">
              <a:defRPr/>
            </a:pPr>
            <a:r>
              <a:rPr lang="en-GB" sz="1000" dirty="0" smtClean="0">
                <a:latin typeface="Calibri" pitchFamily="34" charset="0"/>
                <a:cs typeface="Arial" charset="0"/>
              </a:rPr>
              <a:t>•	27% buy 2 items each month</a:t>
            </a:r>
          </a:p>
          <a:p>
            <a:pPr marL="336488" indent="-336488">
              <a:defRPr/>
            </a:pPr>
            <a:r>
              <a:rPr lang="en-GB" sz="1000" dirty="0" smtClean="0">
                <a:latin typeface="Calibri" pitchFamily="34" charset="0"/>
                <a:cs typeface="Arial" charset="0"/>
              </a:rPr>
              <a:t>•	32% return to buy the next month</a:t>
            </a:r>
          </a:p>
          <a:p>
            <a:pPr>
              <a:defRPr/>
            </a:pPr>
            <a:endParaRPr lang="en-US" sz="1000" b="1" dirty="0" smtClean="0"/>
          </a:p>
          <a:p>
            <a:pPr>
              <a:defRPr/>
            </a:pPr>
            <a:r>
              <a:rPr lang="en-US" sz="1000" b="1" dirty="0" smtClean="0"/>
              <a:t>Strategy: Revenue Generation</a:t>
            </a:r>
            <a:endParaRPr lang="en-US" sz="1000" b="1" dirty="0"/>
          </a:p>
          <a:p>
            <a:pPr marL="224325" indent="-224325">
              <a:defRPr/>
            </a:pPr>
            <a:r>
              <a:rPr lang="en-US" sz="1000" dirty="0"/>
              <a:t>2. </a:t>
            </a:r>
            <a:r>
              <a:rPr lang="en-GB" sz="1000" dirty="0"/>
              <a:t> Be the number 1 platform for app revenue generation</a:t>
            </a:r>
            <a:endParaRPr lang="en-US" sz="1000" dirty="0"/>
          </a:p>
          <a:p>
            <a:pPr marL="336488" indent="-336488">
              <a:defRPr/>
            </a:pPr>
            <a:r>
              <a:rPr lang="en-GB" sz="1000" b="1" dirty="0">
                <a:cs typeface="Arial" charset="0"/>
              </a:rPr>
              <a:t>Action:</a:t>
            </a:r>
          </a:p>
          <a:p>
            <a:pPr marL="336488" indent="-336488">
              <a:defRPr/>
            </a:pPr>
            <a:r>
              <a:rPr lang="en-GB" dirty="0" smtClean="0">
                <a:latin typeface="Calibri" pitchFamily="34" charset="0"/>
                <a:cs typeface="Arial" charset="0"/>
              </a:rPr>
              <a:t>a)	Target app developers that want to make money from mobile apps – enterprise and consumer</a:t>
            </a:r>
          </a:p>
          <a:p>
            <a:pPr marL="336488" indent="-336488">
              <a:defRPr/>
            </a:pPr>
            <a:r>
              <a:rPr lang="en-GB" dirty="0" smtClean="0">
                <a:latin typeface="Calibri" pitchFamily="34" charset="0"/>
                <a:cs typeface="Arial" charset="0"/>
              </a:rPr>
              <a:t>b)	Improve </a:t>
            </a:r>
            <a:r>
              <a:rPr lang="en-GB" dirty="0" err="1" smtClean="0">
                <a:latin typeface="Calibri" pitchFamily="34" charset="0"/>
                <a:cs typeface="Arial" charset="0"/>
              </a:rPr>
              <a:t>strorefront</a:t>
            </a:r>
            <a:r>
              <a:rPr lang="en-GB" dirty="0" smtClean="0">
                <a:latin typeface="Calibri" pitchFamily="34" charset="0"/>
                <a:cs typeface="Arial" charset="0"/>
              </a:rPr>
              <a:t> to sell all content (music, video, games) in addition to mobile apps</a:t>
            </a:r>
          </a:p>
          <a:p>
            <a:pPr marL="336488" indent="-336488">
              <a:defRPr/>
            </a:pPr>
            <a:r>
              <a:rPr lang="en-GB" dirty="0" smtClean="0">
                <a:latin typeface="Calibri" pitchFamily="34" charset="0"/>
                <a:cs typeface="Arial" charset="0"/>
              </a:rPr>
              <a:t>c)	Increase ease of payment with carrier billing integration</a:t>
            </a:r>
          </a:p>
          <a:p>
            <a:pPr marL="336488" indent="-336488">
              <a:defRPr/>
            </a:pPr>
            <a:r>
              <a:rPr lang="en-GB" dirty="0" smtClean="0">
                <a:latin typeface="Calibri" pitchFamily="34" charset="0"/>
                <a:cs typeface="Arial" charset="0"/>
              </a:rPr>
              <a:t>d)	Improve app discovery using BBM connected tools and improve discovery techniques</a:t>
            </a:r>
          </a:p>
          <a:p>
            <a:pPr marL="336488" indent="-336488">
              <a:defRPr/>
            </a:pPr>
            <a:r>
              <a:rPr lang="en-GB" b="1" dirty="0" smtClean="0">
                <a:latin typeface="Calibri" pitchFamily="34" charset="0"/>
                <a:cs typeface="Arial" charset="0"/>
              </a:rPr>
              <a:t>Proof Points:</a:t>
            </a:r>
          </a:p>
          <a:p>
            <a:pPr marL="336488" indent="-336488">
              <a:defRPr/>
            </a:pPr>
            <a:r>
              <a:rPr lang="en-GB" dirty="0" smtClean="0">
                <a:latin typeface="Calibri" pitchFamily="34" charset="0"/>
                <a:cs typeface="Arial" charset="0"/>
              </a:rPr>
              <a:t>a)	BB is the no.1 platform for revenue generation – generating an average of $3,900 per month – more than </a:t>
            </a:r>
            <a:r>
              <a:rPr lang="en-GB" dirty="0" err="1" smtClean="0">
                <a:latin typeface="Calibri" pitchFamily="34" charset="0"/>
                <a:cs typeface="Arial" charset="0"/>
              </a:rPr>
              <a:t>iOS</a:t>
            </a:r>
            <a:r>
              <a:rPr lang="en-GB" dirty="0" smtClean="0">
                <a:latin typeface="Calibri" pitchFamily="34" charset="0"/>
                <a:cs typeface="Arial" charset="0"/>
              </a:rPr>
              <a:t>, Android or Windows Phone.  Most Android and Windows Phone developers live below the "app poverty line" -- that is, they're hobbyists who earn a living from other means.</a:t>
            </a:r>
          </a:p>
          <a:p>
            <a:pPr marL="336488" indent="-336488">
              <a:defRPr/>
            </a:pPr>
            <a:r>
              <a:rPr lang="en-GB" dirty="0" smtClean="0">
                <a:latin typeface="Calibri" pitchFamily="34" charset="0"/>
                <a:cs typeface="Arial" charset="0"/>
              </a:rPr>
              <a:t>b)	Among enterprise grade developers, BlackBerry outdoes all other platforms, with 10% of developers earning more than $10,000 per month</a:t>
            </a:r>
          </a:p>
          <a:p>
            <a:pPr marL="336488" indent="-336488">
              <a:defRPr/>
            </a:pPr>
            <a:r>
              <a:rPr lang="en-GB" dirty="0" smtClean="0">
                <a:latin typeface="Calibri" pitchFamily="34" charset="0"/>
                <a:cs typeface="Arial" charset="0"/>
              </a:rPr>
              <a:t>SOURCE Vision mobile developer economics</a:t>
            </a:r>
          </a:p>
          <a:p>
            <a:pPr marL="336488" indent="-336488">
              <a:defRPr/>
            </a:pPr>
            <a:r>
              <a:rPr lang="en-GB" dirty="0" smtClean="0">
                <a:latin typeface="Calibri" pitchFamily="34" charset="0"/>
                <a:cs typeface="Arial" charset="0"/>
              </a:rPr>
              <a:t>c)	We believe in our platform monetization so much that we’re committing that each </a:t>
            </a:r>
            <a:r>
              <a:rPr lang="en-GB" dirty="0" err="1" smtClean="0">
                <a:latin typeface="Calibri" pitchFamily="34" charset="0"/>
                <a:cs typeface="Arial" charset="0"/>
              </a:rPr>
              <a:t>dev</a:t>
            </a:r>
            <a:r>
              <a:rPr lang="en-GB" dirty="0" smtClean="0">
                <a:latin typeface="Calibri" pitchFamily="34" charset="0"/>
                <a:cs typeface="Arial" charset="0"/>
              </a:rPr>
              <a:t> submitting a BB10 app will generate $10K revenue – if they don’t we’ll make up the difference</a:t>
            </a:r>
          </a:p>
          <a:p>
            <a:pPr marL="336488" indent="-336488">
              <a:defRPr/>
            </a:pPr>
            <a:r>
              <a:rPr lang="en-GB" dirty="0" smtClean="0">
                <a:latin typeface="Calibri" pitchFamily="34" charset="0"/>
                <a:cs typeface="Arial" charset="0"/>
              </a:rPr>
              <a:t>d)	BlackBerry App World has more paid downloads per month than the Android Market</a:t>
            </a:r>
          </a:p>
          <a:p>
            <a:pPr marL="336488" indent="-336488">
              <a:defRPr/>
            </a:pPr>
            <a:r>
              <a:rPr lang="en-GB" dirty="0" smtClean="0">
                <a:latin typeface="Calibri" pitchFamily="34" charset="0"/>
                <a:cs typeface="Arial" charset="0"/>
              </a:rPr>
              <a:t>(Yankee Research Group)</a:t>
            </a:r>
          </a:p>
          <a:p>
            <a:pPr marL="336488" indent="-336488">
              <a:defRPr/>
            </a:pPr>
            <a:r>
              <a:rPr lang="en-GB" dirty="0" smtClean="0">
                <a:latin typeface="Calibri" pitchFamily="34" charset="0"/>
                <a:cs typeface="Arial" charset="0"/>
              </a:rPr>
              <a:t>e)	BlackBerry apps generate on average 40% more revenue than Android apps </a:t>
            </a:r>
          </a:p>
          <a:p>
            <a:pPr marL="336488" indent="-336488">
              <a:defRPr/>
            </a:pPr>
            <a:r>
              <a:rPr lang="en-GB" dirty="0" smtClean="0">
                <a:latin typeface="Calibri" pitchFamily="34" charset="0"/>
                <a:cs typeface="Arial" charset="0"/>
              </a:rPr>
              <a:t>(Vision Mobile)</a:t>
            </a:r>
          </a:p>
          <a:p>
            <a:pPr marL="336488" indent="-336488">
              <a:defRPr/>
            </a:pPr>
            <a:r>
              <a:rPr lang="en-GB" dirty="0" smtClean="0">
                <a:latin typeface="Calibri" pitchFamily="34" charset="0"/>
                <a:cs typeface="Arial" charset="0"/>
              </a:rPr>
              <a:t>f)	</a:t>
            </a:r>
            <a:r>
              <a:rPr lang="en-GB" dirty="0" err="1" smtClean="0">
                <a:latin typeface="Calibri" pitchFamily="34" charset="0"/>
                <a:cs typeface="Arial" charset="0"/>
              </a:rPr>
              <a:t>PlayBook</a:t>
            </a:r>
            <a:r>
              <a:rPr lang="en-GB" dirty="0" smtClean="0">
                <a:latin typeface="Calibri" pitchFamily="34" charset="0"/>
                <a:cs typeface="Arial" charset="0"/>
              </a:rPr>
              <a:t>, without carrier billing,  is driving 10x times per user revenue over BBOS - good indicator for  the monetization strength of BB10</a:t>
            </a:r>
          </a:p>
          <a:p>
            <a:pPr>
              <a:defRPr/>
            </a:pPr>
            <a:endParaRPr lang="en-US" sz="1000" b="1" dirty="0" smtClean="0"/>
          </a:p>
          <a:p>
            <a:pPr>
              <a:defRPr/>
            </a:pPr>
            <a:r>
              <a:rPr lang="en-US" sz="1000" b="1" dirty="0" smtClean="0"/>
              <a:t>Strategy: Developer Engagement</a:t>
            </a:r>
            <a:endParaRPr lang="en-US" sz="1000" b="1" dirty="0"/>
          </a:p>
          <a:p>
            <a:pPr marL="224325" indent="-224325">
              <a:buFontTx/>
              <a:buAutoNum type="arabicPeriod" startAt="3"/>
              <a:defRPr/>
            </a:pPr>
            <a:r>
              <a:rPr lang="en-GB" sz="1000" dirty="0"/>
              <a:t>Engage with mobile app developers in an unprecedented way</a:t>
            </a:r>
          </a:p>
          <a:p>
            <a:pPr marL="224325" indent="-224325">
              <a:defRPr/>
            </a:pPr>
            <a:r>
              <a:rPr lang="en-GB" sz="1000" b="1" dirty="0">
                <a:cs typeface="Arial" charset="0"/>
              </a:rPr>
              <a:t>Action:</a:t>
            </a:r>
          </a:p>
          <a:p>
            <a:pPr marL="336488" indent="-336488">
              <a:defRPr/>
            </a:pPr>
            <a:r>
              <a:rPr lang="en-GB" dirty="0" smtClean="0">
                <a:latin typeface="Calibri" pitchFamily="34" charset="0"/>
                <a:cs typeface="Arial" charset="0"/>
              </a:rPr>
              <a:t>a)	Worldwide investment in developer outreach via BlackBerry 10 Jam</a:t>
            </a:r>
          </a:p>
          <a:p>
            <a:pPr marL="336488" indent="-336488">
              <a:defRPr/>
            </a:pPr>
            <a:r>
              <a:rPr lang="en-GB" dirty="0" smtClean="0">
                <a:latin typeface="Calibri" pitchFamily="34" charset="0"/>
                <a:cs typeface="Arial" charset="0"/>
              </a:rPr>
              <a:t>b)	Multi-million dollar investment in web programs, communication tools, online communities and knowledge portals</a:t>
            </a:r>
          </a:p>
          <a:p>
            <a:pPr marL="336488" indent="-336488">
              <a:defRPr/>
            </a:pPr>
            <a:r>
              <a:rPr lang="en-GB" dirty="0" smtClean="0">
                <a:latin typeface="Calibri" pitchFamily="34" charset="0"/>
                <a:cs typeface="Arial" charset="0"/>
              </a:rPr>
              <a:t>c)	Huge investment in hardware to seed the </a:t>
            </a:r>
            <a:r>
              <a:rPr lang="en-GB" dirty="0" err="1" smtClean="0">
                <a:latin typeface="Calibri" pitchFamily="34" charset="0"/>
                <a:cs typeface="Arial" charset="0"/>
              </a:rPr>
              <a:t>dev</a:t>
            </a:r>
            <a:r>
              <a:rPr lang="en-GB" dirty="0" smtClean="0">
                <a:latin typeface="Calibri" pitchFamily="34" charset="0"/>
                <a:cs typeface="Arial" charset="0"/>
              </a:rPr>
              <a:t> community with tools</a:t>
            </a:r>
          </a:p>
          <a:p>
            <a:pPr marL="336488" indent="-336488">
              <a:defRPr/>
            </a:pPr>
            <a:r>
              <a:rPr lang="en-GB" b="1" dirty="0" smtClean="0">
                <a:latin typeface="Calibri" pitchFamily="34" charset="0"/>
                <a:cs typeface="Arial" charset="0"/>
              </a:rPr>
              <a:t>Proof Points:</a:t>
            </a:r>
          </a:p>
          <a:p>
            <a:pPr marL="336488" indent="-336488">
              <a:defRPr/>
            </a:pPr>
            <a:r>
              <a:rPr lang="en-GB" dirty="0" smtClean="0">
                <a:latin typeface="Calibri" pitchFamily="34" charset="0"/>
                <a:cs typeface="Arial" charset="0"/>
              </a:rPr>
              <a:t>a)	$100M investment in developer outreach programs from May 2012 until launch</a:t>
            </a:r>
          </a:p>
          <a:p>
            <a:pPr marL="336488" indent="-336488">
              <a:defRPr/>
            </a:pPr>
            <a:r>
              <a:rPr lang="en-GB" dirty="0" smtClean="0">
                <a:latin typeface="Calibri" pitchFamily="34" charset="0"/>
                <a:cs typeface="Arial" charset="0"/>
              </a:rPr>
              <a:t>b)	30 Developer Events worldwide reaching over 5,000 developers in xx number of countries – include </a:t>
            </a:r>
            <a:r>
              <a:rPr lang="en-GB" dirty="0" err="1" smtClean="0">
                <a:latin typeface="Calibri" pitchFamily="34" charset="0"/>
                <a:cs typeface="Arial" charset="0"/>
              </a:rPr>
              <a:t>DevCon</a:t>
            </a:r>
            <a:r>
              <a:rPr lang="en-GB" dirty="0" smtClean="0">
                <a:latin typeface="Calibri" pitchFamily="34" charset="0"/>
                <a:cs typeface="Arial" charset="0"/>
              </a:rPr>
              <a:t> Europe, </a:t>
            </a:r>
            <a:r>
              <a:rPr lang="en-GB" dirty="0" err="1" smtClean="0">
                <a:latin typeface="Calibri" pitchFamily="34" charset="0"/>
                <a:cs typeface="Arial" charset="0"/>
              </a:rPr>
              <a:t>DevCon</a:t>
            </a:r>
            <a:r>
              <a:rPr lang="en-GB" dirty="0" smtClean="0">
                <a:latin typeface="Calibri" pitchFamily="34" charset="0"/>
                <a:cs typeface="Arial" charset="0"/>
              </a:rPr>
              <a:t> Asia, BBW </a:t>
            </a:r>
            <a:r>
              <a:rPr lang="en-GB" dirty="0" err="1" smtClean="0">
                <a:latin typeface="Calibri" pitchFamily="34" charset="0"/>
                <a:cs typeface="Arial" charset="0"/>
              </a:rPr>
              <a:t>DevJam</a:t>
            </a:r>
            <a:endParaRPr lang="en-GB" dirty="0" smtClean="0">
              <a:latin typeface="Calibri" pitchFamily="34" charset="0"/>
              <a:cs typeface="Arial" charset="0"/>
            </a:endParaRPr>
          </a:p>
          <a:p>
            <a:pPr marL="336488" indent="-336488">
              <a:defRPr/>
            </a:pPr>
            <a:r>
              <a:rPr lang="en-GB" dirty="0" smtClean="0">
                <a:latin typeface="Calibri" pitchFamily="34" charset="0"/>
                <a:cs typeface="Arial" charset="0"/>
              </a:rPr>
              <a:t>c)	Number of registered developers or daily hits from x number of countries from around the world</a:t>
            </a:r>
          </a:p>
          <a:p>
            <a:pPr marL="336488" indent="-336488">
              <a:defRPr/>
            </a:pPr>
            <a:r>
              <a:rPr lang="en-GB" dirty="0" smtClean="0">
                <a:latin typeface="Calibri" pitchFamily="34" charset="0"/>
                <a:cs typeface="Arial" charset="0"/>
              </a:rPr>
              <a:t>d)	$100M investment in developer outreach programs from May 2012 until launch</a:t>
            </a:r>
          </a:p>
          <a:p>
            <a:pPr marL="336488" indent="-336488">
              <a:defRPr/>
            </a:pPr>
            <a:r>
              <a:rPr lang="en-GB" dirty="0" smtClean="0">
                <a:latin typeface="Calibri" pitchFamily="34" charset="0"/>
                <a:cs typeface="Arial" charset="0"/>
              </a:rPr>
              <a:t>e)	30,000 </a:t>
            </a:r>
            <a:r>
              <a:rPr lang="en-GB" dirty="0" err="1" smtClean="0">
                <a:latin typeface="Calibri" pitchFamily="34" charset="0"/>
                <a:cs typeface="Arial" charset="0"/>
              </a:rPr>
              <a:t>PlayBook</a:t>
            </a:r>
            <a:r>
              <a:rPr lang="en-GB" dirty="0" smtClean="0">
                <a:latin typeface="Calibri" pitchFamily="34" charset="0"/>
                <a:cs typeface="Arial" charset="0"/>
              </a:rPr>
              <a:t> and </a:t>
            </a:r>
            <a:r>
              <a:rPr lang="en-GB" dirty="0" err="1" smtClean="0">
                <a:latin typeface="Calibri" pitchFamily="34" charset="0"/>
                <a:cs typeface="Arial" charset="0"/>
              </a:rPr>
              <a:t>Dev</a:t>
            </a:r>
            <a:r>
              <a:rPr lang="en-GB" dirty="0" smtClean="0">
                <a:latin typeface="Calibri" pitchFamily="34" charset="0"/>
                <a:cs typeface="Arial" charset="0"/>
              </a:rPr>
              <a:t> Alpha units seeded to developers in x number of countries</a:t>
            </a:r>
          </a:p>
          <a:p>
            <a:pPr marL="336488" indent="-336488">
              <a:defRPr/>
            </a:pPr>
            <a:r>
              <a:rPr lang="en-GB" dirty="0" smtClean="0">
                <a:latin typeface="Calibri" pitchFamily="34" charset="0"/>
                <a:cs typeface="Arial" charset="0"/>
              </a:rPr>
              <a:t>f)	Any stats on carrier engagement?</a:t>
            </a:r>
          </a:p>
          <a:p>
            <a:pPr>
              <a:defRPr/>
            </a:pPr>
            <a:endParaRPr lang="en-US" sz="1000" b="1" dirty="0" smtClean="0"/>
          </a:p>
        </p:txBody>
      </p:sp>
      <p:sp>
        <p:nvSpPr>
          <p:cNvPr id="67588"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rgbClr val="FFFFFF"/>
                </a:solidFill>
                <a:latin typeface="Trade Gothic Next LT Pro Lt"/>
                <a:ea typeface="MS PGothic" pitchFamily="34" charset="-128"/>
              </a:defRPr>
            </a:lvl1pPr>
            <a:lvl2pPr marL="729057" indent="-280406" eaLnBrk="0" hangingPunct="0">
              <a:defRPr sz="1000">
                <a:solidFill>
                  <a:srgbClr val="FFFFFF"/>
                </a:solidFill>
                <a:latin typeface="Trade Gothic Next LT Pro Lt"/>
                <a:ea typeface="MS PGothic" pitchFamily="34" charset="-128"/>
              </a:defRPr>
            </a:lvl2pPr>
            <a:lvl3pPr marL="1121626" indent="-224325" eaLnBrk="0" hangingPunct="0">
              <a:defRPr sz="1000">
                <a:solidFill>
                  <a:srgbClr val="FFFFFF"/>
                </a:solidFill>
                <a:latin typeface="Trade Gothic Next LT Pro Lt"/>
                <a:ea typeface="MS PGothic" pitchFamily="34" charset="-128"/>
              </a:defRPr>
            </a:lvl3pPr>
            <a:lvl4pPr marL="1570276" indent="-224325" eaLnBrk="0" hangingPunct="0">
              <a:defRPr sz="1000">
                <a:solidFill>
                  <a:srgbClr val="FFFFFF"/>
                </a:solidFill>
                <a:latin typeface="Trade Gothic Next LT Pro Lt"/>
                <a:ea typeface="MS PGothic" pitchFamily="34" charset="-128"/>
              </a:defRPr>
            </a:lvl4pPr>
            <a:lvl5pPr marL="2018927" indent="-224325" eaLnBrk="0" hangingPunct="0">
              <a:defRPr sz="1000">
                <a:solidFill>
                  <a:srgbClr val="FFFFFF"/>
                </a:solidFill>
                <a:latin typeface="Trade Gothic Next LT Pro Lt"/>
                <a:ea typeface="MS PGothic" pitchFamily="34" charset="-128"/>
              </a:defRPr>
            </a:lvl5pPr>
            <a:lvl6pPr marL="2467577" indent="-224325" eaLnBrk="0" fontAlgn="base" hangingPunct="0">
              <a:spcBef>
                <a:spcPct val="0"/>
              </a:spcBef>
              <a:spcAft>
                <a:spcPct val="0"/>
              </a:spcAft>
              <a:defRPr sz="1000">
                <a:solidFill>
                  <a:srgbClr val="FFFFFF"/>
                </a:solidFill>
                <a:latin typeface="Trade Gothic Next LT Pro Lt"/>
                <a:ea typeface="MS PGothic" pitchFamily="34" charset="-128"/>
              </a:defRPr>
            </a:lvl6pPr>
            <a:lvl7pPr marL="2916227" indent="-224325" eaLnBrk="0" fontAlgn="base" hangingPunct="0">
              <a:spcBef>
                <a:spcPct val="0"/>
              </a:spcBef>
              <a:spcAft>
                <a:spcPct val="0"/>
              </a:spcAft>
              <a:defRPr sz="1000">
                <a:solidFill>
                  <a:srgbClr val="FFFFFF"/>
                </a:solidFill>
                <a:latin typeface="Trade Gothic Next LT Pro Lt"/>
                <a:ea typeface="MS PGothic" pitchFamily="34" charset="-128"/>
              </a:defRPr>
            </a:lvl7pPr>
            <a:lvl8pPr marL="3364878" indent="-224325" eaLnBrk="0" fontAlgn="base" hangingPunct="0">
              <a:spcBef>
                <a:spcPct val="0"/>
              </a:spcBef>
              <a:spcAft>
                <a:spcPct val="0"/>
              </a:spcAft>
              <a:defRPr sz="1000">
                <a:solidFill>
                  <a:srgbClr val="FFFFFF"/>
                </a:solidFill>
                <a:latin typeface="Trade Gothic Next LT Pro Lt"/>
                <a:ea typeface="MS PGothic" pitchFamily="34" charset="-128"/>
              </a:defRPr>
            </a:lvl8pPr>
            <a:lvl9pPr marL="3813528" indent="-224325" eaLnBrk="0" fontAlgn="base" hangingPunct="0">
              <a:spcBef>
                <a:spcPct val="0"/>
              </a:spcBef>
              <a:spcAft>
                <a:spcPct val="0"/>
              </a:spcAft>
              <a:defRPr sz="1000">
                <a:solidFill>
                  <a:srgbClr val="FFFFFF"/>
                </a:solidFill>
                <a:latin typeface="Trade Gothic Next LT Pro Lt"/>
                <a:ea typeface="MS PGothic" pitchFamily="34" charset="-128"/>
              </a:defRPr>
            </a:lvl9pPr>
          </a:lstStyle>
          <a:p>
            <a:pPr>
              <a:defRPr/>
            </a:pPr>
            <a:fld id="{ADA0E028-9530-4587-9D75-33D8C08515AD}" type="slidenum">
              <a:rPr lang="en-US" sz="1200">
                <a:solidFill>
                  <a:schemeClr val="tx1"/>
                </a:solidFill>
                <a:latin typeface="Arial" pitchFamily="34" charset="0"/>
              </a:rPr>
              <a:pPr>
                <a:defRPr/>
              </a:pPr>
              <a:t>18</a:t>
            </a:fld>
            <a:endParaRPr lang="en-US" sz="1200">
              <a:solidFill>
                <a:schemeClr val="tx1"/>
              </a:solidFill>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r>
              <a:rPr lang="en-US" sz="200" dirty="0" smtClean="0">
                <a:latin typeface="Arial" pitchFamily="34" charset="0"/>
              </a:rPr>
              <a:t>We want to help you connect with </a:t>
            </a:r>
            <a:r>
              <a:rPr lang="en-US" sz="200" smtClean="0">
                <a:latin typeface="Arial" pitchFamily="34" charset="0"/>
              </a:rPr>
              <a:t>your audience</a:t>
            </a:r>
            <a:endParaRPr lang="en-US" sz="200">
              <a:latin typeface="Arial" pitchFamily="34" charset="0"/>
            </a:endParaRPr>
          </a:p>
        </p:txBody>
      </p:sp>
      <p:sp>
        <p:nvSpPr>
          <p:cNvPr id="25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sz="2400">
                <a:solidFill>
                  <a:schemeClr val="tx1"/>
                </a:solidFill>
                <a:latin typeface="Arial" pitchFamily="34" charset="0"/>
                <a:ea typeface="MS PGothic" pitchFamily="34" charset="-128"/>
              </a:defRPr>
            </a:lvl1pPr>
            <a:lvl2pPr marL="729057" indent="-280406" defTabSz="914437" eaLnBrk="0" hangingPunct="0">
              <a:defRPr sz="2400">
                <a:solidFill>
                  <a:schemeClr val="tx1"/>
                </a:solidFill>
                <a:latin typeface="Arial" pitchFamily="34" charset="0"/>
                <a:ea typeface="MS PGothic" pitchFamily="34" charset="-128"/>
              </a:defRPr>
            </a:lvl2pPr>
            <a:lvl3pPr marL="1121626" indent="-224325" defTabSz="914437" eaLnBrk="0" hangingPunct="0">
              <a:defRPr sz="2400">
                <a:solidFill>
                  <a:schemeClr val="tx1"/>
                </a:solidFill>
                <a:latin typeface="Arial" pitchFamily="34" charset="0"/>
                <a:ea typeface="MS PGothic" pitchFamily="34" charset="-128"/>
              </a:defRPr>
            </a:lvl3pPr>
            <a:lvl4pPr marL="1570276" indent="-224325" defTabSz="914437" eaLnBrk="0" hangingPunct="0">
              <a:defRPr sz="2400">
                <a:solidFill>
                  <a:schemeClr val="tx1"/>
                </a:solidFill>
                <a:latin typeface="Arial" pitchFamily="34" charset="0"/>
                <a:ea typeface="MS PGothic" pitchFamily="34" charset="-128"/>
              </a:defRPr>
            </a:lvl4pPr>
            <a:lvl5pPr marL="2018927" indent="-224325" defTabSz="914437" eaLnBrk="0" hangingPunct="0">
              <a:defRPr sz="2400">
                <a:solidFill>
                  <a:schemeClr val="tx1"/>
                </a:solidFill>
                <a:latin typeface="Arial" pitchFamily="34" charset="0"/>
                <a:ea typeface="MS PGothic" pitchFamily="34" charset="-128"/>
              </a:defRPr>
            </a:lvl5pPr>
            <a:lvl6pPr marL="2467577" indent="-224325" defTabSz="914437" eaLnBrk="0" fontAlgn="base" hangingPunct="0">
              <a:spcBef>
                <a:spcPct val="0"/>
              </a:spcBef>
              <a:spcAft>
                <a:spcPct val="0"/>
              </a:spcAft>
              <a:defRPr sz="2400">
                <a:solidFill>
                  <a:schemeClr val="tx1"/>
                </a:solidFill>
                <a:latin typeface="Arial" pitchFamily="34" charset="0"/>
                <a:ea typeface="MS PGothic" pitchFamily="34" charset="-128"/>
              </a:defRPr>
            </a:lvl6pPr>
            <a:lvl7pPr marL="2916227" indent="-224325" defTabSz="914437" eaLnBrk="0" fontAlgn="base" hangingPunct="0">
              <a:spcBef>
                <a:spcPct val="0"/>
              </a:spcBef>
              <a:spcAft>
                <a:spcPct val="0"/>
              </a:spcAft>
              <a:defRPr sz="2400">
                <a:solidFill>
                  <a:schemeClr val="tx1"/>
                </a:solidFill>
                <a:latin typeface="Arial" pitchFamily="34" charset="0"/>
                <a:ea typeface="MS PGothic" pitchFamily="34" charset="-128"/>
              </a:defRPr>
            </a:lvl7pPr>
            <a:lvl8pPr marL="3364878" indent="-224325" defTabSz="914437" eaLnBrk="0" fontAlgn="base" hangingPunct="0">
              <a:spcBef>
                <a:spcPct val="0"/>
              </a:spcBef>
              <a:spcAft>
                <a:spcPct val="0"/>
              </a:spcAft>
              <a:defRPr sz="2400">
                <a:solidFill>
                  <a:schemeClr val="tx1"/>
                </a:solidFill>
                <a:latin typeface="Arial" pitchFamily="34" charset="0"/>
                <a:ea typeface="MS PGothic" pitchFamily="34" charset="-128"/>
              </a:defRPr>
            </a:lvl8pPr>
            <a:lvl9pPr marL="3813528" indent="-224325" defTabSz="914437" eaLnBrk="0" fontAlgn="base" hangingPunct="0">
              <a:spcBef>
                <a:spcPct val="0"/>
              </a:spcBef>
              <a:spcAft>
                <a:spcPct val="0"/>
              </a:spcAft>
              <a:defRPr sz="2400">
                <a:solidFill>
                  <a:schemeClr val="tx1"/>
                </a:solidFill>
                <a:latin typeface="Arial" pitchFamily="34" charset="0"/>
                <a:ea typeface="MS PGothic" pitchFamily="34" charset="-128"/>
              </a:defRPr>
            </a:lvl9pPr>
          </a:lstStyle>
          <a:p>
            <a:fld id="{983526E8-FA43-4960-A25D-5DE0B28563BE}" type="slidenum">
              <a:rPr lang="en-US" sz="1200"/>
              <a:pPr/>
              <a:t>19</a:t>
            </a:fld>
            <a:endParaRPr 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a:ln/>
        </p:spPr>
      </p:sp>
      <p:sp>
        <p:nvSpPr>
          <p:cNvPr id="175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17510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983" eaLnBrk="0" hangingPunct="0">
              <a:defRPr sz="2300">
                <a:solidFill>
                  <a:schemeClr val="tx1"/>
                </a:solidFill>
                <a:latin typeface="Arial" charset="0"/>
                <a:ea typeface="ＭＳ Ｐゴシック" charset="0"/>
                <a:cs typeface="ＭＳ Ｐゴシック" charset="0"/>
              </a:defRPr>
            </a:lvl1pPr>
            <a:lvl2pPr marL="702756" indent="-270291" defTabSz="912983" eaLnBrk="0" hangingPunct="0">
              <a:defRPr sz="2300">
                <a:solidFill>
                  <a:schemeClr val="tx1"/>
                </a:solidFill>
                <a:latin typeface="Arial" charset="0"/>
                <a:ea typeface="ＭＳ Ｐゴシック" charset="0"/>
              </a:defRPr>
            </a:lvl2pPr>
            <a:lvl3pPr marL="1081164" indent="-216233" defTabSz="912983" eaLnBrk="0" hangingPunct="0">
              <a:defRPr sz="2300">
                <a:solidFill>
                  <a:schemeClr val="tx1"/>
                </a:solidFill>
                <a:latin typeface="Arial" charset="0"/>
                <a:ea typeface="ＭＳ Ｐゴシック" charset="0"/>
              </a:defRPr>
            </a:lvl3pPr>
            <a:lvl4pPr marL="1513629" indent="-216233" defTabSz="912983" eaLnBrk="0" hangingPunct="0">
              <a:defRPr sz="2300">
                <a:solidFill>
                  <a:schemeClr val="tx1"/>
                </a:solidFill>
                <a:latin typeface="Arial" charset="0"/>
                <a:ea typeface="ＭＳ Ｐゴシック" charset="0"/>
              </a:defRPr>
            </a:lvl4pPr>
            <a:lvl5pPr marL="1946095" indent="-216233" defTabSz="912983" eaLnBrk="0" hangingPunct="0">
              <a:defRPr sz="2300">
                <a:solidFill>
                  <a:schemeClr val="tx1"/>
                </a:solidFill>
                <a:latin typeface="Arial" charset="0"/>
                <a:ea typeface="ＭＳ Ｐゴシック" charset="0"/>
              </a:defRPr>
            </a:lvl5pPr>
            <a:lvl6pPr marL="2378560" indent="-216233" defTabSz="912983" eaLnBrk="0" fontAlgn="base" hangingPunct="0">
              <a:spcBef>
                <a:spcPct val="0"/>
              </a:spcBef>
              <a:spcAft>
                <a:spcPct val="0"/>
              </a:spcAft>
              <a:defRPr sz="2300">
                <a:solidFill>
                  <a:schemeClr val="tx1"/>
                </a:solidFill>
                <a:latin typeface="Arial" charset="0"/>
                <a:ea typeface="ＭＳ Ｐゴシック" charset="0"/>
              </a:defRPr>
            </a:lvl6pPr>
            <a:lvl7pPr marL="2811026" indent="-216233" defTabSz="912983" eaLnBrk="0" fontAlgn="base" hangingPunct="0">
              <a:spcBef>
                <a:spcPct val="0"/>
              </a:spcBef>
              <a:spcAft>
                <a:spcPct val="0"/>
              </a:spcAft>
              <a:defRPr sz="2300">
                <a:solidFill>
                  <a:schemeClr val="tx1"/>
                </a:solidFill>
                <a:latin typeface="Arial" charset="0"/>
                <a:ea typeface="ＭＳ Ｐゴシック" charset="0"/>
              </a:defRPr>
            </a:lvl7pPr>
            <a:lvl8pPr marL="3243491" indent="-216233" defTabSz="912983" eaLnBrk="0" fontAlgn="base" hangingPunct="0">
              <a:spcBef>
                <a:spcPct val="0"/>
              </a:spcBef>
              <a:spcAft>
                <a:spcPct val="0"/>
              </a:spcAft>
              <a:defRPr sz="2300">
                <a:solidFill>
                  <a:schemeClr val="tx1"/>
                </a:solidFill>
                <a:latin typeface="Arial" charset="0"/>
                <a:ea typeface="ＭＳ Ｐゴシック" charset="0"/>
              </a:defRPr>
            </a:lvl8pPr>
            <a:lvl9pPr marL="3675957" indent="-216233" defTabSz="912983" eaLnBrk="0" fontAlgn="base" hangingPunct="0">
              <a:spcBef>
                <a:spcPct val="0"/>
              </a:spcBef>
              <a:spcAft>
                <a:spcPct val="0"/>
              </a:spcAft>
              <a:defRPr sz="2300">
                <a:solidFill>
                  <a:schemeClr val="tx1"/>
                </a:solidFill>
                <a:latin typeface="Arial" charset="0"/>
                <a:ea typeface="ＭＳ Ｐゴシック" charset="0"/>
              </a:defRPr>
            </a:lvl9pPr>
          </a:lstStyle>
          <a:p>
            <a:endParaRPr lang="en-US" sz="1100">
              <a:solidFill>
                <a:srgbClr val="000000"/>
              </a:solidFill>
            </a:endParaRPr>
          </a:p>
        </p:txBody>
      </p:sp>
      <p:sp>
        <p:nvSpPr>
          <p:cNvPr id="17510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983" eaLnBrk="0" hangingPunct="0">
              <a:defRPr sz="2300">
                <a:solidFill>
                  <a:schemeClr val="tx1"/>
                </a:solidFill>
                <a:latin typeface="Arial" charset="0"/>
                <a:ea typeface="ＭＳ Ｐゴシック" charset="0"/>
                <a:cs typeface="ＭＳ Ｐゴシック" charset="0"/>
              </a:defRPr>
            </a:lvl1pPr>
            <a:lvl2pPr marL="702756" indent="-270291" defTabSz="912983" eaLnBrk="0" hangingPunct="0">
              <a:defRPr sz="2300">
                <a:solidFill>
                  <a:schemeClr val="tx1"/>
                </a:solidFill>
                <a:latin typeface="Arial" charset="0"/>
                <a:ea typeface="ＭＳ Ｐゴシック" charset="0"/>
              </a:defRPr>
            </a:lvl2pPr>
            <a:lvl3pPr marL="1081164" indent="-216233" defTabSz="912983" eaLnBrk="0" hangingPunct="0">
              <a:defRPr sz="2300">
                <a:solidFill>
                  <a:schemeClr val="tx1"/>
                </a:solidFill>
                <a:latin typeface="Arial" charset="0"/>
                <a:ea typeface="ＭＳ Ｐゴシック" charset="0"/>
              </a:defRPr>
            </a:lvl3pPr>
            <a:lvl4pPr marL="1513629" indent="-216233" defTabSz="912983" eaLnBrk="0" hangingPunct="0">
              <a:defRPr sz="2300">
                <a:solidFill>
                  <a:schemeClr val="tx1"/>
                </a:solidFill>
                <a:latin typeface="Arial" charset="0"/>
                <a:ea typeface="ＭＳ Ｐゴシック" charset="0"/>
              </a:defRPr>
            </a:lvl4pPr>
            <a:lvl5pPr marL="1946095" indent="-216233" defTabSz="912983" eaLnBrk="0" hangingPunct="0">
              <a:defRPr sz="2300">
                <a:solidFill>
                  <a:schemeClr val="tx1"/>
                </a:solidFill>
                <a:latin typeface="Arial" charset="0"/>
                <a:ea typeface="ＭＳ Ｐゴシック" charset="0"/>
              </a:defRPr>
            </a:lvl5pPr>
            <a:lvl6pPr marL="2378560" indent="-216233" defTabSz="912983" eaLnBrk="0" fontAlgn="base" hangingPunct="0">
              <a:spcBef>
                <a:spcPct val="0"/>
              </a:spcBef>
              <a:spcAft>
                <a:spcPct val="0"/>
              </a:spcAft>
              <a:defRPr sz="2300">
                <a:solidFill>
                  <a:schemeClr val="tx1"/>
                </a:solidFill>
                <a:latin typeface="Arial" charset="0"/>
                <a:ea typeface="ＭＳ Ｐゴシック" charset="0"/>
              </a:defRPr>
            </a:lvl6pPr>
            <a:lvl7pPr marL="2811026" indent="-216233" defTabSz="912983" eaLnBrk="0" fontAlgn="base" hangingPunct="0">
              <a:spcBef>
                <a:spcPct val="0"/>
              </a:spcBef>
              <a:spcAft>
                <a:spcPct val="0"/>
              </a:spcAft>
              <a:defRPr sz="2300">
                <a:solidFill>
                  <a:schemeClr val="tx1"/>
                </a:solidFill>
                <a:latin typeface="Arial" charset="0"/>
                <a:ea typeface="ＭＳ Ｐゴシック" charset="0"/>
              </a:defRPr>
            </a:lvl7pPr>
            <a:lvl8pPr marL="3243491" indent="-216233" defTabSz="912983" eaLnBrk="0" fontAlgn="base" hangingPunct="0">
              <a:spcBef>
                <a:spcPct val="0"/>
              </a:spcBef>
              <a:spcAft>
                <a:spcPct val="0"/>
              </a:spcAft>
              <a:defRPr sz="2300">
                <a:solidFill>
                  <a:schemeClr val="tx1"/>
                </a:solidFill>
                <a:latin typeface="Arial" charset="0"/>
                <a:ea typeface="ＭＳ Ｐゴシック" charset="0"/>
              </a:defRPr>
            </a:lvl8pPr>
            <a:lvl9pPr marL="3675957" indent="-216233" defTabSz="912983" eaLnBrk="0" fontAlgn="base" hangingPunct="0">
              <a:spcBef>
                <a:spcPct val="0"/>
              </a:spcBef>
              <a:spcAft>
                <a:spcPct val="0"/>
              </a:spcAft>
              <a:defRPr sz="2300">
                <a:solidFill>
                  <a:schemeClr val="tx1"/>
                </a:solidFill>
                <a:latin typeface="Arial" charset="0"/>
                <a:ea typeface="ＭＳ Ｐゴシック" charset="0"/>
              </a:defRPr>
            </a:lvl9pPr>
          </a:lstStyle>
          <a:p>
            <a:fld id="{73FF391A-6549-2F4B-B9B4-43ADDC5D587F}" type="datetime9">
              <a:rPr lang="en-US" sz="1100">
                <a:solidFill>
                  <a:srgbClr val="000000"/>
                </a:solidFill>
              </a:rPr>
              <a:pPr/>
              <a:t>26/6/13 12:41 PM</a:t>
            </a:fld>
            <a:endParaRPr lang="en-US" sz="1100">
              <a:solidFill>
                <a:srgbClr val="000000"/>
              </a:solidFill>
            </a:endParaRPr>
          </a:p>
        </p:txBody>
      </p:sp>
      <p:sp>
        <p:nvSpPr>
          <p:cNvPr id="175110"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983" eaLnBrk="0" hangingPunct="0">
              <a:defRPr sz="2300">
                <a:solidFill>
                  <a:schemeClr val="tx1"/>
                </a:solidFill>
                <a:latin typeface="Arial" charset="0"/>
                <a:ea typeface="ＭＳ Ｐゴシック" charset="0"/>
                <a:cs typeface="ＭＳ Ｐゴシック" charset="0"/>
              </a:defRPr>
            </a:lvl1pPr>
            <a:lvl2pPr marL="702756" indent="-270291" defTabSz="912983" eaLnBrk="0" hangingPunct="0">
              <a:defRPr sz="2300">
                <a:solidFill>
                  <a:schemeClr val="tx1"/>
                </a:solidFill>
                <a:latin typeface="Arial" charset="0"/>
                <a:ea typeface="ＭＳ Ｐゴシック" charset="0"/>
              </a:defRPr>
            </a:lvl2pPr>
            <a:lvl3pPr marL="1081164" indent="-216233" defTabSz="912983" eaLnBrk="0" hangingPunct="0">
              <a:defRPr sz="2300">
                <a:solidFill>
                  <a:schemeClr val="tx1"/>
                </a:solidFill>
                <a:latin typeface="Arial" charset="0"/>
                <a:ea typeface="ＭＳ Ｐゴシック" charset="0"/>
              </a:defRPr>
            </a:lvl3pPr>
            <a:lvl4pPr marL="1513629" indent="-216233" defTabSz="912983" eaLnBrk="0" hangingPunct="0">
              <a:defRPr sz="2300">
                <a:solidFill>
                  <a:schemeClr val="tx1"/>
                </a:solidFill>
                <a:latin typeface="Arial" charset="0"/>
                <a:ea typeface="ＭＳ Ｐゴシック" charset="0"/>
              </a:defRPr>
            </a:lvl4pPr>
            <a:lvl5pPr marL="1946095" indent="-216233" defTabSz="912983" eaLnBrk="0" hangingPunct="0">
              <a:defRPr sz="2300">
                <a:solidFill>
                  <a:schemeClr val="tx1"/>
                </a:solidFill>
                <a:latin typeface="Arial" charset="0"/>
                <a:ea typeface="ＭＳ Ｐゴシック" charset="0"/>
              </a:defRPr>
            </a:lvl5pPr>
            <a:lvl6pPr marL="2378560" indent="-216233" defTabSz="912983" eaLnBrk="0" fontAlgn="base" hangingPunct="0">
              <a:spcBef>
                <a:spcPct val="0"/>
              </a:spcBef>
              <a:spcAft>
                <a:spcPct val="0"/>
              </a:spcAft>
              <a:defRPr sz="2300">
                <a:solidFill>
                  <a:schemeClr val="tx1"/>
                </a:solidFill>
                <a:latin typeface="Arial" charset="0"/>
                <a:ea typeface="ＭＳ Ｐゴシック" charset="0"/>
              </a:defRPr>
            </a:lvl6pPr>
            <a:lvl7pPr marL="2811026" indent="-216233" defTabSz="912983" eaLnBrk="0" fontAlgn="base" hangingPunct="0">
              <a:spcBef>
                <a:spcPct val="0"/>
              </a:spcBef>
              <a:spcAft>
                <a:spcPct val="0"/>
              </a:spcAft>
              <a:defRPr sz="2300">
                <a:solidFill>
                  <a:schemeClr val="tx1"/>
                </a:solidFill>
                <a:latin typeface="Arial" charset="0"/>
                <a:ea typeface="ＭＳ Ｐゴシック" charset="0"/>
              </a:defRPr>
            </a:lvl7pPr>
            <a:lvl8pPr marL="3243491" indent="-216233" defTabSz="912983" eaLnBrk="0" fontAlgn="base" hangingPunct="0">
              <a:spcBef>
                <a:spcPct val="0"/>
              </a:spcBef>
              <a:spcAft>
                <a:spcPct val="0"/>
              </a:spcAft>
              <a:defRPr sz="2300">
                <a:solidFill>
                  <a:schemeClr val="tx1"/>
                </a:solidFill>
                <a:latin typeface="Arial" charset="0"/>
                <a:ea typeface="ＭＳ Ｐゴシック" charset="0"/>
              </a:defRPr>
            </a:lvl8pPr>
            <a:lvl9pPr marL="3675957" indent="-216233" defTabSz="912983" eaLnBrk="0" fontAlgn="base" hangingPunct="0">
              <a:spcBef>
                <a:spcPct val="0"/>
              </a:spcBef>
              <a:spcAft>
                <a:spcPct val="0"/>
              </a:spcAft>
              <a:defRPr sz="2300">
                <a:solidFill>
                  <a:schemeClr val="tx1"/>
                </a:solidFill>
                <a:latin typeface="Arial" charset="0"/>
                <a:ea typeface="ＭＳ Ｐゴシック" charset="0"/>
              </a:defRPr>
            </a:lvl9pPr>
          </a:lstStyle>
          <a:p>
            <a:fld id="{65474CBB-B0C2-0244-A1FE-86B0AB646BA0}" type="slidenum">
              <a:rPr lang="en-US" sz="1100">
                <a:solidFill>
                  <a:srgbClr val="000000"/>
                </a:solidFill>
              </a:rPr>
              <a:pPr/>
              <a:t>21</a:t>
            </a:fld>
            <a:endParaRPr lang="en-US" sz="1100">
              <a:solidFill>
                <a:srgbClr val="000000"/>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a:lstStyle/>
          <a:p>
            <a:endParaRPr lang="en-US" smtClean="0"/>
          </a:p>
        </p:txBody>
      </p:sp>
      <p:sp>
        <p:nvSpPr>
          <p:cNvPr id="78852" name="Slide Number Placeholder 3"/>
          <p:cNvSpPr>
            <a:spLocks noGrp="1"/>
          </p:cNvSpPr>
          <p:nvPr>
            <p:ph type="sldNum" sz="quarter" idx="5"/>
          </p:nvPr>
        </p:nvSpPr>
        <p:spPr bwMode="auto">
          <a:noFill/>
          <a:ln>
            <a:miter lim="800000"/>
            <a:headEnd/>
            <a:tailEnd/>
          </a:ln>
        </p:spPr>
        <p:txBody>
          <a:bodyPr/>
          <a:lstStyle/>
          <a:p>
            <a:fld id="{07863606-BEF2-43C3-8A89-BDAD35FCF28C}" type="slidenum">
              <a:rPr lang="en-US" smtClean="0">
                <a:solidFill>
                  <a:prstClr val="black"/>
                </a:solidFill>
                <a:ea typeface="MS PGothic" pitchFamily="34" charset="-128"/>
              </a:rPr>
              <a:pPr/>
              <a:t>22</a:t>
            </a:fld>
            <a:endParaRPr lang="en-US" smtClean="0">
              <a:solidFill>
                <a:prstClr val="black"/>
              </a:solidFill>
              <a:ea typeface="MS PGothic"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000" b="1" dirty="0" smtClean="0"/>
              <a:t>Before we look into</a:t>
            </a:r>
            <a:r>
              <a:rPr lang="en-US" sz="1000" b="1" baseline="0" dirty="0" smtClean="0"/>
              <a:t> introducing a product into a market, it is the responsibility of BlackBerry to look into the mobile trends in the respective markets, and cater to the needs and demands of the consumers. As a company constantly innovating, we </a:t>
            </a:r>
            <a:r>
              <a:rPr lang="en-US" sz="1000" b="1" baseline="0" dirty="0" err="1" smtClean="0"/>
              <a:t>realise</a:t>
            </a:r>
            <a:r>
              <a:rPr lang="en-US" sz="1000" b="1" baseline="0" dirty="0" smtClean="0"/>
              <a:t> the need to understand the trends of our consumers, YOUR consumers. </a:t>
            </a:r>
          </a:p>
          <a:p>
            <a:pPr>
              <a:defRPr/>
            </a:pPr>
            <a:r>
              <a:rPr lang="en-US" sz="1000" b="1" baseline="0" dirty="0" smtClean="0"/>
              <a:t>We have taken much effort looking into the trends in the past year and will continue to extend our research as we introduce BlackBerry 10 to Asia Pacific.</a:t>
            </a:r>
          </a:p>
          <a:p>
            <a:pPr>
              <a:defRPr/>
            </a:pPr>
            <a:endParaRPr lang="en-US" sz="1000" b="1" baseline="0" dirty="0" smtClean="0"/>
          </a:p>
          <a:p>
            <a:pPr>
              <a:defRPr/>
            </a:pPr>
            <a:r>
              <a:rPr lang="en-US" sz="1000" b="1" baseline="0" dirty="0" smtClean="0">
                <a:ea typeface="ＭＳ Ｐゴシック" pitchFamily="34" charset="-128"/>
              </a:rPr>
              <a:t>Looking at Indonesia, we saw some key trends in 2012, that will help us tremendously in making BlackBerry 10 the no. 1 smartphone choice in one of our top markets in the world.</a:t>
            </a:r>
          </a:p>
          <a:p>
            <a:pPr>
              <a:defRPr/>
            </a:pPr>
            <a:r>
              <a:rPr lang="en-US" sz="1000" b="1" baseline="0" dirty="0" smtClean="0">
                <a:ea typeface="ＭＳ Ｐゴシック" pitchFamily="34" charset="-128"/>
              </a:rPr>
              <a:t>Today, I would like to share some of those trends with you.</a:t>
            </a:r>
            <a:endParaRPr lang="en-US" dirty="0" smtClean="0">
              <a:ea typeface="ＭＳ Ｐゴシック" pitchFamily="34" charset="-128"/>
            </a:endParaRPr>
          </a:p>
        </p:txBody>
      </p:sp>
      <p:sp>
        <p:nvSpPr>
          <p:cNvPr id="1269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34315AD4-26D0-4BED-BC29-BF5A3D5B7BDE}" type="slidenum">
              <a:rPr lang="en-US">
                <a:latin typeface="Calibri" pitchFamily="34" charset="0"/>
              </a:rPr>
              <a:pPr eaLnBrk="1" hangingPunct="1"/>
              <a:t>1</a:t>
            </a:fld>
            <a:endParaRPr lang="en-US">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Just for </a:t>
            </a:r>
            <a:r>
              <a:rPr lang="en-US" baseline="0" dirty="0" err="1" smtClean="0"/>
              <a:t>indonesia</a:t>
            </a:r>
            <a:r>
              <a:rPr lang="en-US" baseline="0" dirty="0" smtClean="0"/>
              <a:t> alone, we know the key demographics relating to our target audience when it comes to buying our BlackBerry smartphones. </a:t>
            </a:r>
          </a:p>
          <a:p>
            <a:r>
              <a:rPr lang="en-US" baseline="0" dirty="0" smtClean="0"/>
              <a:t>Before we deep dive into BlackBerry user </a:t>
            </a:r>
            <a:r>
              <a:rPr lang="en-US" baseline="0" dirty="0" err="1" smtClean="0"/>
              <a:t>behaviour</a:t>
            </a:r>
            <a:r>
              <a:rPr lang="en-US" baseline="0" dirty="0" smtClean="0"/>
              <a:t>, let me give you an overview of what the Indonesian market looks like:</a:t>
            </a:r>
          </a:p>
          <a:p>
            <a:pPr marL="171450" indent="-171450">
              <a:buFontTx/>
              <a:buChar char="-"/>
            </a:pPr>
            <a:r>
              <a:rPr lang="en-US" baseline="0" dirty="0" smtClean="0"/>
              <a:t>Total Population @ 248.6 Mil, median age: 28.5</a:t>
            </a:r>
          </a:p>
          <a:p>
            <a:pPr marL="171450" indent="-171450">
              <a:buFontTx/>
              <a:buChar char="-"/>
            </a:pPr>
            <a:r>
              <a:rPr lang="en-US" baseline="0" dirty="0" smtClean="0"/>
              <a:t>Mobile Phone penetration @ 62%, </a:t>
            </a:r>
            <a:r>
              <a:rPr lang="en-US" b="1" baseline="0" dirty="0" smtClean="0"/>
              <a:t>Smartphone</a:t>
            </a:r>
            <a:r>
              <a:rPr lang="en-US" b="0" baseline="0" dirty="0" smtClean="0"/>
              <a:t> penetration 18% </a:t>
            </a:r>
            <a:r>
              <a:rPr lang="en-US" b="0" baseline="0" dirty="0" smtClean="0">
                <a:sym typeface="Wingdings" pitchFamily="2" charset="2"/>
              </a:rPr>
              <a:t> huge opportunity for smartphone industry and the entire ecosystem there</a:t>
            </a:r>
          </a:p>
          <a:p>
            <a:pPr marL="171450" indent="-171450">
              <a:buFontTx/>
              <a:buChar char="-"/>
            </a:pPr>
            <a:r>
              <a:rPr lang="en-US" b="0" dirty="0" smtClean="0"/>
              <a:t>We</a:t>
            </a:r>
            <a:r>
              <a:rPr lang="en-US" b="0" baseline="0" dirty="0" smtClean="0"/>
              <a:t> know what consumers are buying, and how that has changed year on year. From the chart, you can see the decrease in Nokia’s buyer’s preference, and the increasing preference for Samsung smartphone over 2012. BlackBerry, however, has remained the choice of smartphone for 44% of smartphone buyers, making us still the no. one smartphone choice in Indonesia.</a:t>
            </a:r>
          </a:p>
          <a:p>
            <a:pPr marL="171450" indent="-171450">
              <a:buFontTx/>
              <a:buChar char="-"/>
            </a:pPr>
            <a:r>
              <a:rPr lang="en-US" b="0" baseline="0" dirty="0" smtClean="0"/>
              <a:t>We also know preference of form factor is increasingly towards Touch devices.</a:t>
            </a:r>
          </a:p>
          <a:p>
            <a:pPr marL="0" indent="0">
              <a:buFontTx/>
              <a:buNone/>
            </a:pPr>
            <a:endParaRPr lang="en-US" b="0" dirty="0"/>
          </a:p>
        </p:txBody>
      </p:sp>
      <p:sp>
        <p:nvSpPr>
          <p:cNvPr id="4" name="Slide Number Placeholder 3"/>
          <p:cNvSpPr>
            <a:spLocks noGrp="1"/>
          </p:cNvSpPr>
          <p:nvPr>
            <p:ph type="sldNum" sz="quarter" idx="10"/>
          </p:nvPr>
        </p:nvSpPr>
        <p:spPr/>
        <p:txBody>
          <a:bodyPr/>
          <a:lstStyle/>
          <a:p>
            <a:pPr>
              <a:defRPr/>
            </a:pPr>
            <a:fld id="{0FF0821B-D38F-4B0D-98F3-ECF09DEE0DF9}" type="slidenum">
              <a:rPr lang="en-US" smtClean="0"/>
              <a:pPr>
                <a:defRPr/>
              </a:pPr>
              <a:t>2</a:t>
            </a:fld>
            <a:endParaRPr lang="en-US" dirty="0"/>
          </a:p>
        </p:txBody>
      </p:sp>
    </p:spTree>
    <p:extLst>
      <p:ext uri="{BB962C8B-B14F-4D97-AF65-F5344CB8AC3E}">
        <p14:creationId xmlns:p14="http://schemas.microsoft.com/office/powerpoint/2010/main" val="25482087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BlackBerry users – </a:t>
            </a:r>
          </a:p>
          <a:p>
            <a:pPr marL="171450" indent="-171450">
              <a:buFontTx/>
              <a:buChar char="-"/>
            </a:pPr>
            <a:r>
              <a:rPr lang="en-US" dirty="0" smtClean="0"/>
              <a:t>more affluent (credit card / car / travel), </a:t>
            </a:r>
          </a:p>
          <a:p>
            <a:pPr marL="171450" indent="-171450">
              <a:buFontTx/>
              <a:buChar char="-"/>
            </a:pPr>
            <a:r>
              <a:rPr lang="en-US" dirty="0" smtClean="0"/>
              <a:t>more social (Café visits), </a:t>
            </a:r>
          </a:p>
          <a:p>
            <a:pPr marL="171450" indent="-171450">
              <a:buFontTx/>
              <a:buChar char="-"/>
            </a:pPr>
            <a:r>
              <a:rPr lang="en-US" dirty="0" smtClean="0"/>
              <a:t>more</a:t>
            </a:r>
            <a:r>
              <a:rPr lang="en-US" baseline="0" dirty="0" smtClean="0"/>
              <a:t> visits to malls (higher exposure to trends), </a:t>
            </a:r>
          </a:p>
          <a:p>
            <a:pPr marL="171450" indent="-171450">
              <a:buFontTx/>
              <a:buChar char="-"/>
            </a:pPr>
            <a:r>
              <a:rPr lang="en-US" baseline="0" dirty="0" smtClean="0"/>
              <a:t>requires more mobility (higher travel patterns)</a:t>
            </a:r>
            <a:endParaRPr lang="en-US" dirty="0"/>
          </a:p>
        </p:txBody>
      </p:sp>
      <p:sp>
        <p:nvSpPr>
          <p:cNvPr id="4" name="Slide Number Placeholder 3"/>
          <p:cNvSpPr>
            <a:spLocks noGrp="1"/>
          </p:cNvSpPr>
          <p:nvPr>
            <p:ph type="sldNum" sz="quarter" idx="10"/>
          </p:nvPr>
        </p:nvSpPr>
        <p:spPr/>
        <p:txBody>
          <a:bodyPr/>
          <a:lstStyle/>
          <a:p>
            <a:pPr>
              <a:defRPr/>
            </a:pPr>
            <a:fld id="{0FF0821B-D38F-4B0D-98F3-ECF09DEE0DF9}" type="slidenum">
              <a:rPr lang="en-US" smtClean="0"/>
              <a:pPr>
                <a:defRPr/>
              </a:pPr>
              <a:t>3</a:t>
            </a:fld>
            <a:endParaRPr lang="en-US" dirty="0"/>
          </a:p>
        </p:txBody>
      </p:sp>
    </p:spTree>
    <p:extLst>
      <p:ext uri="{BB962C8B-B14F-4D97-AF65-F5344CB8AC3E}">
        <p14:creationId xmlns:p14="http://schemas.microsoft.com/office/powerpoint/2010/main" val="11848154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sz="1000" b="1" dirty="0" smtClean="0"/>
              <a:t>With our findings</a:t>
            </a:r>
            <a:r>
              <a:rPr lang="en-US" sz="1000" b="1" baseline="0" dirty="0" smtClean="0"/>
              <a:t> in mind, our innovation need to move with the trends.</a:t>
            </a:r>
            <a:endParaRPr lang="en-US" dirty="0" smtClean="0">
              <a:ea typeface="ＭＳ Ｐゴシック" pitchFamily="34" charset="-128"/>
            </a:endParaRPr>
          </a:p>
        </p:txBody>
      </p:sp>
      <p:sp>
        <p:nvSpPr>
          <p:cNvPr id="1269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34315AD4-26D0-4BED-BC29-BF5A3D5B7BDE}" type="slidenum">
              <a:rPr lang="en-US">
                <a:latin typeface="Calibri" pitchFamily="34" charset="0"/>
              </a:rPr>
              <a:pPr eaLnBrk="1" hangingPunct="1"/>
              <a:t>5</a:t>
            </a:fld>
            <a:endParaRPr lang="en-US">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p:spPr>
        <p:txBody>
          <a:bodyPr/>
          <a:lstStyle/>
          <a:p>
            <a:r>
              <a:rPr lang="en-GB" dirty="0">
                <a:ea typeface="ヒラギノ角ゴ Pro W3" charset="-128"/>
                <a:cs typeface="ヒラギノ角ゴ Pro W3" charset="-128"/>
              </a:rPr>
              <a:t>The way we communicate has changed since we first launched BlackBerry in 1999.</a:t>
            </a:r>
          </a:p>
          <a:p>
            <a:endParaRPr lang="en-GB" dirty="0">
              <a:ea typeface="ヒラギノ角ゴ Pro W3" charset="-128"/>
              <a:cs typeface="ヒラギノ角ゴ Pro W3" charset="-128"/>
            </a:endParaRPr>
          </a:p>
          <a:p>
            <a:r>
              <a:rPr lang="en-GB" dirty="0">
                <a:ea typeface="ヒラギノ角ゴ Pro W3" charset="-128"/>
                <a:cs typeface="ヒラギノ角ゴ Pro W3" charset="-128"/>
              </a:rPr>
              <a:t>When we introduced BlackBerry in 1999 we freed people from  their desks by allowing them to take email on their hip anywhere they went. This heightened level responsiveness gave our users an edge. </a:t>
            </a:r>
          </a:p>
          <a:p>
            <a:endParaRPr lang="en-GB" dirty="0">
              <a:ea typeface="ヒラギノ角ゴ Pro W3" charset="-128"/>
              <a:cs typeface="ヒラギノ角ゴ Pro W3" charset="-128"/>
            </a:endParaRPr>
          </a:p>
          <a:p>
            <a:r>
              <a:rPr lang="en-GB" dirty="0">
                <a:ea typeface="ヒラギノ角ゴ Pro W3" charset="-128"/>
                <a:cs typeface="ヒラギノ角ゴ Pro W3" charset="-128"/>
              </a:rPr>
              <a:t>Over the years, this promise of enabling real time communication has evolved to reflect the growing influence of content, commerce and social communities on the way people communicate. </a:t>
            </a:r>
          </a:p>
          <a:p>
            <a:endParaRPr lang="en-GB" dirty="0">
              <a:ea typeface="ヒラギノ角ゴ Pro W3" charset="-128"/>
              <a:cs typeface="ヒラギノ角ゴ Pro W3" charset="-128"/>
            </a:endParaRPr>
          </a:p>
          <a:p>
            <a:r>
              <a:rPr lang="en-GB" dirty="0">
                <a:ea typeface="ヒラギノ角ゴ Pro W3" charset="-128"/>
                <a:cs typeface="ヒラギノ角ゴ Pro W3" charset="-128"/>
              </a:rPr>
              <a:t>But now, we see the world on the cusp of a seismic shift in terms of how people engage in conversations. Conversations are happening faster, in more places and through more mediums than ever before. Never have conversations been more proliferated, more fragmented or more dynamic.</a:t>
            </a:r>
          </a:p>
          <a:p>
            <a:endParaRPr lang="en-GB" dirty="0">
              <a:ea typeface="ヒラギノ角ゴ Pro W3" charset="-128"/>
              <a:cs typeface="ヒラギノ角ゴ Pro W3" charset="-128"/>
            </a:endParaRPr>
          </a:p>
          <a:p>
            <a:r>
              <a:rPr lang="en-GB" dirty="0">
                <a:ea typeface="ヒラギノ角ゴ Pro W3" charset="-128"/>
                <a:cs typeface="ヒラギノ角ゴ Pro W3" charset="-128"/>
              </a:rPr>
              <a:t>In this new world of communications in the mobile internet, conversations will take place across multiple systems. This goes beyond just smartphones, tablets and PC’s, but in to a myriad of intelligent things like smart TVs, connected cars, home appliances, planes and beyond….</a:t>
            </a:r>
          </a:p>
          <a:p>
            <a:endParaRPr lang="en-GB" dirty="0">
              <a:ea typeface="ヒラギノ角ゴ Pro W3" charset="-128"/>
              <a:cs typeface="ヒラギノ角ゴ Pro W3" charset="-128"/>
            </a:endParaRPr>
          </a:p>
          <a:p>
            <a:r>
              <a:rPr lang="en-GB" dirty="0">
                <a:ea typeface="ヒラギノ角ゴ Pro W3" charset="-128"/>
                <a:cs typeface="ヒラギノ角ゴ Pro W3" charset="-128"/>
              </a:rPr>
              <a:t>This is the world we’re building BlackBerry 10 for. In this new world, BlackBerry will simply the relationship between people and communications, content and intelligent things.</a:t>
            </a:r>
          </a:p>
        </p:txBody>
      </p:sp>
      <p:sp>
        <p:nvSpPr>
          <p:cNvPr id="66564" name="Slide Number Placeholder 3"/>
          <p:cNvSpPr>
            <a:spLocks noGrp="1"/>
          </p:cNvSpPr>
          <p:nvPr>
            <p:ph type="sldNum" sz="quarter" idx="5"/>
          </p:nvPr>
        </p:nvSpPr>
        <p:spPr>
          <a:noFill/>
        </p:spPr>
        <p:txBody>
          <a:bodyPr/>
          <a:lstStyle/>
          <a:p>
            <a:fld id="{BE1951E5-A52B-C84F-9239-48D7EB7E0D5B}" type="slidenum">
              <a:rPr lang="en-US">
                <a:solidFill>
                  <a:srgbClr val="000000"/>
                </a:solidFill>
                <a:latin typeface="Gill Sans" charset="0"/>
                <a:ea typeface="ヒラギノ角ゴ ProN W3" charset="-128"/>
                <a:cs typeface="ヒラギノ角ゴ ProN W3" charset="-128"/>
                <a:sym typeface="Gill Sans" charset="0"/>
              </a:rPr>
              <a:pPr/>
              <a:t>6</a:t>
            </a:fld>
            <a:endParaRPr lang="en-US">
              <a:solidFill>
                <a:srgbClr val="000000"/>
              </a:solidFill>
              <a:latin typeface="Gill Sans" charset="0"/>
              <a:ea typeface="ヒラギノ角ゴ ProN W3" charset="-128"/>
              <a:cs typeface="ヒラギノ角ゴ ProN W3" charset="-128"/>
              <a:sym typeface="Gill Sans"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p:spPr>
        <p:txBody>
          <a:bodyPr/>
          <a:lstStyle/>
          <a:p>
            <a:endParaRPr lang="en-US" smtClean="0">
              <a:latin typeface="Trade Gothic Next LT Pro" charset="0"/>
              <a:ea typeface="ＭＳ Ｐゴシック" charset="0"/>
              <a:cs typeface="ＭＳ Ｐゴシック" charset="0"/>
            </a:endParaRPr>
          </a:p>
        </p:txBody>
      </p:sp>
      <p:sp>
        <p:nvSpPr>
          <p:cNvPr id="48132" name="Slide Number Placeholder 3"/>
          <p:cNvSpPr>
            <a:spLocks noGrp="1"/>
          </p:cNvSpPr>
          <p:nvPr>
            <p:ph type="sldNum" sz="quarter" idx="5"/>
          </p:nvPr>
        </p:nvSpPr>
        <p:spPr>
          <a:noFill/>
        </p:spPr>
        <p:txBody>
          <a:bodyPr/>
          <a:lstStyle/>
          <a:p>
            <a:fld id="{6114649F-2DE4-0247-8B3F-C2DAFC51A685}" type="slidenum">
              <a:rPr lang="en-US" smtClean="0">
                <a:solidFill>
                  <a:srgbClr val="000000"/>
                </a:solidFill>
                <a:latin typeface="Calibri" charset="0"/>
                <a:ea typeface="ＭＳ Ｐゴシック" charset="0"/>
                <a:cs typeface="ＭＳ Ｐゴシック" charset="0"/>
              </a:rPr>
              <a:pPr/>
              <a:t>7</a:t>
            </a:fld>
            <a:endParaRPr lang="en-US" smtClean="0">
              <a:solidFill>
                <a:srgbClr val="000000"/>
              </a:solidFill>
              <a:latin typeface="Calibri" charset="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pPr eaLnBrk="1" hangingPunct="1"/>
            <a:fld id="{E612B3D5-9BC3-425F-8B2B-C2CC817EB479}" type="slidenum">
              <a:rPr lang="en-US" smtClean="0">
                <a:solidFill>
                  <a:srgbClr val="FFFFFF"/>
                </a:solidFill>
                <a:latin typeface="Gill Sans"/>
                <a:ea typeface="ヒラギノ角ゴ ProN W6"/>
                <a:cs typeface="ヒラギノ角ゴ ProN W6"/>
                <a:sym typeface="Gill Sans"/>
              </a:rPr>
              <a:pPr eaLnBrk="1" hangingPunct="1"/>
              <a:t>8</a:t>
            </a:fld>
            <a:endParaRPr lang="en-US" dirty="0" smtClean="0">
              <a:solidFill>
                <a:srgbClr val="FFFFFF"/>
              </a:solidFill>
              <a:latin typeface="Gill Sans"/>
              <a:ea typeface="ヒラギノ角ゴ ProN W6"/>
              <a:cs typeface="ヒラギノ角ゴ ProN W6"/>
              <a:sym typeface="Gill Sans"/>
            </a:endParaRPr>
          </a:p>
        </p:txBody>
      </p:sp>
      <p:sp>
        <p:nvSpPr>
          <p:cNvPr id="60419"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p:txBody>
          <a:bodyPr/>
          <a:lstStyle/>
          <a:p>
            <a:pPr marL="174475" marR="0" indent="-174475" algn="l" defTabSz="897457" rtl="0" eaLnBrk="0" fontAlgn="base" latinLnBrk="0" hangingPunct="0">
              <a:lnSpc>
                <a:spcPct val="100000"/>
              </a:lnSpc>
              <a:spcBef>
                <a:spcPts val="0"/>
              </a:spcBef>
              <a:spcAft>
                <a:spcPts val="589"/>
              </a:spcAft>
              <a:buClrTx/>
              <a:buSzTx/>
              <a:buFontTx/>
              <a:buNone/>
              <a:tabLst/>
              <a:defRPr/>
            </a:pPr>
            <a:r>
              <a:rPr lang="en-US" sz="1100" b="1" kern="0" dirty="0">
                <a:solidFill>
                  <a:srgbClr val="00A8DF"/>
                </a:solidFill>
                <a:ea typeface="ＭＳ Ｐゴシック"/>
                <a:cs typeface="Arial" pitchFamily="34" charset="0"/>
              </a:rPr>
              <a:t>Solid global foundation and </a:t>
            </a:r>
            <a:r>
              <a:rPr lang="en-US" sz="1100" b="1" kern="0" dirty="0" smtClean="0">
                <a:solidFill>
                  <a:srgbClr val="00A8DF"/>
                </a:solidFill>
                <a:ea typeface="ＭＳ Ｐゴシック"/>
                <a:cs typeface="Arial" pitchFamily="34" charset="0"/>
              </a:rPr>
              <a:t>assets: </a:t>
            </a:r>
            <a:r>
              <a:rPr lang="en-GB" sz="1100" dirty="0" smtClean="0">
                <a:latin typeface="Trade Gothic Next LT Pro Lt"/>
                <a:cs typeface="Trade Gothic Next LT Pro Lt"/>
              </a:rPr>
              <a:t>Our turnaround starts from a solid platform.  Worldwide brand, 80M customers, 2.3 billion in cash and no debt </a:t>
            </a:r>
            <a:endParaRPr lang="en-US" sz="1100" b="1" kern="0" dirty="0">
              <a:solidFill>
                <a:srgbClr val="00A8DF"/>
              </a:solidFill>
              <a:ea typeface="ＭＳ Ｐゴシック"/>
              <a:cs typeface="Arial" pitchFamily="34" charset="0"/>
            </a:endParaRPr>
          </a:p>
          <a:p>
            <a:pPr marL="174475" indent="-174475" defTabSz="897457">
              <a:spcBef>
                <a:spcPts val="589"/>
              </a:spcBef>
              <a:spcAft>
                <a:spcPts val="589"/>
              </a:spcAft>
              <a:defRPr/>
            </a:pPr>
            <a:r>
              <a:rPr lang="en-US" sz="1100" b="1" kern="0" dirty="0" smtClean="0">
                <a:solidFill>
                  <a:srgbClr val="00A8DF"/>
                </a:solidFill>
                <a:ea typeface="ＭＳ Ｐゴシック"/>
                <a:cs typeface="Arial" pitchFamily="34" charset="0"/>
              </a:rPr>
              <a:t>Engaged </a:t>
            </a:r>
            <a:r>
              <a:rPr lang="en-US" sz="1100" b="1" kern="0" dirty="0">
                <a:solidFill>
                  <a:srgbClr val="00A8DF"/>
                </a:solidFill>
                <a:ea typeface="ＭＳ Ｐゴシック"/>
                <a:cs typeface="Arial" pitchFamily="34" charset="0"/>
              </a:rPr>
              <a:t>in leading our business transformation</a:t>
            </a:r>
          </a:p>
          <a:p>
            <a:pPr marL="174475" indent="-174475" defTabSz="897457">
              <a:lnSpc>
                <a:spcPts val="903"/>
              </a:lnSpc>
              <a:spcBef>
                <a:spcPts val="0"/>
              </a:spcBef>
              <a:spcAft>
                <a:spcPts val="589"/>
              </a:spcAft>
              <a:buFont typeface="Arial"/>
              <a:buChar char="•"/>
              <a:defRPr/>
            </a:pPr>
            <a:r>
              <a:rPr lang="en-US" sz="1100" kern="0" dirty="0">
                <a:solidFill>
                  <a:schemeClr val="bg1"/>
                </a:solidFill>
                <a:ea typeface="ＭＳ Ｐゴシック"/>
                <a:cs typeface="Arial" pitchFamily="34" charset="0"/>
              </a:rPr>
              <a:t>New management team</a:t>
            </a:r>
          </a:p>
          <a:p>
            <a:pPr marL="174475" indent="-174475" defTabSz="897457">
              <a:lnSpc>
                <a:spcPts val="903"/>
              </a:lnSpc>
              <a:spcBef>
                <a:spcPts val="0"/>
              </a:spcBef>
              <a:spcAft>
                <a:spcPts val="589"/>
              </a:spcAft>
              <a:buFont typeface="Arial"/>
              <a:buChar char="•"/>
              <a:defRPr/>
            </a:pPr>
            <a:r>
              <a:rPr lang="en-US" sz="1100" kern="0" dirty="0">
                <a:solidFill>
                  <a:schemeClr val="bg1"/>
                </a:solidFill>
                <a:ea typeface="ＭＳ Ｐゴシック"/>
                <a:cs typeface="Arial" pitchFamily="34" charset="0"/>
              </a:rPr>
              <a:t>Transition to a new technology platform</a:t>
            </a:r>
          </a:p>
          <a:p>
            <a:pPr marL="177800" indent="-177800">
              <a:spcBef>
                <a:spcPts val="599"/>
              </a:spcBef>
              <a:spcAft>
                <a:spcPts val="599"/>
              </a:spcAft>
              <a:buFont typeface="Arial" pitchFamily="34" charset="0"/>
              <a:buChar char="•"/>
              <a:tabLst>
                <a:tab pos="177800" algn="l"/>
              </a:tabLst>
              <a:defRPr/>
            </a:pPr>
            <a:r>
              <a:rPr lang="en-GB" sz="1100" dirty="0" smtClean="0">
                <a:latin typeface="Trade Gothic Next LT Pro Lt"/>
                <a:cs typeface="Trade Gothic Next LT Pro Lt"/>
              </a:rPr>
              <a:t>BlackBerry 10 will deliver a mobile computing platform that delights consumer and enterprise end users. </a:t>
            </a:r>
          </a:p>
          <a:p>
            <a:pPr marL="0" indent="0">
              <a:spcBef>
                <a:spcPts val="599"/>
              </a:spcBef>
              <a:spcAft>
                <a:spcPts val="599"/>
              </a:spcAft>
              <a:buFont typeface="Arial" pitchFamily="34" charset="0"/>
              <a:buNone/>
              <a:tabLst>
                <a:tab pos="177800" algn="l"/>
              </a:tabLst>
              <a:defRPr/>
            </a:pPr>
            <a:r>
              <a:rPr lang="en-GB" sz="1100" b="1" dirty="0" smtClean="0">
                <a:solidFill>
                  <a:srgbClr val="00A8DF"/>
                </a:solidFill>
                <a:latin typeface="Trade Gothic Next LT Pro" pitchFamily="34" charset="0"/>
              </a:rPr>
              <a:t>Launch </a:t>
            </a:r>
            <a:r>
              <a:rPr lang="en-GB" sz="1100" b="1" dirty="0">
                <a:solidFill>
                  <a:srgbClr val="00A8DF"/>
                </a:solidFill>
                <a:latin typeface="Trade Gothic Next LT Pro" pitchFamily="34" charset="0"/>
              </a:rPr>
              <a:t>goals – establish BlackBerry 10 as the 3</a:t>
            </a:r>
            <a:r>
              <a:rPr lang="en-GB" sz="1100" b="1" baseline="30000" dirty="0">
                <a:solidFill>
                  <a:srgbClr val="00A8DF"/>
                </a:solidFill>
                <a:latin typeface="Trade Gothic Next LT Pro" pitchFamily="34" charset="0"/>
              </a:rPr>
              <a:t>rd</a:t>
            </a:r>
            <a:r>
              <a:rPr lang="en-GB" sz="1100" b="1" dirty="0">
                <a:solidFill>
                  <a:srgbClr val="00A8DF"/>
                </a:solidFill>
                <a:latin typeface="Trade Gothic Next LT Pro" pitchFamily="34" charset="0"/>
              </a:rPr>
              <a:t> mobile OS</a:t>
            </a:r>
          </a:p>
          <a:p>
            <a:pPr marL="91912" marR="0" indent="-91912" algn="l" defTabSz="897457" rtl="0" eaLnBrk="0" fontAlgn="base" latinLnBrk="0" hangingPunct="0">
              <a:lnSpc>
                <a:spcPct val="100000"/>
              </a:lnSpc>
              <a:spcBef>
                <a:spcPts val="0"/>
              </a:spcBef>
              <a:spcAft>
                <a:spcPts val="589"/>
              </a:spcAft>
              <a:buClrTx/>
              <a:buSzTx/>
              <a:buFont typeface="Arial"/>
              <a:buChar char="•"/>
              <a:tabLst/>
              <a:defRPr/>
            </a:pPr>
            <a:r>
              <a:rPr lang="en-GB" sz="1100" dirty="0" smtClean="0">
                <a:latin typeface="Trade Gothic Next LT Pro Lt"/>
                <a:cs typeface="Trade Gothic Next LT Pro Lt"/>
              </a:rPr>
              <a:t>Our connected ecosystem provides opportunities for all parties</a:t>
            </a:r>
          </a:p>
          <a:p>
            <a:pPr marL="91912" indent="-91912" defTabSz="897457">
              <a:spcBef>
                <a:spcPts val="0"/>
              </a:spcBef>
              <a:spcAft>
                <a:spcPts val="589"/>
              </a:spcAft>
              <a:buFont typeface="Arial"/>
              <a:buChar char="•"/>
              <a:defRPr/>
            </a:pPr>
            <a:r>
              <a:rPr lang="en-GB" sz="1100" dirty="0" smtClean="0">
                <a:solidFill>
                  <a:schemeClr val="bg1"/>
                </a:solidFill>
                <a:latin typeface="Trade Gothic Next LT Pro Lt"/>
                <a:cs typeface="Trade Gothic Next LT Pro Lt"/>
              </a:rPr>
              <a:t>Application </a:t>
            </a:r>
            <a:r>
              <a:rPr lang="en-GB" sz="1100" dirty="0">
                <a:solidFill>
                  <a:schemeClr val="bg1"/>
                </a:solidFill>
                <a:latin typeface="Trade Gothic Next LT Pro Lt"/>
                <a:cs typeface="Trade Gothic Next LT Pro Lt"/>
              </a:rPr>
              <a:t>Ecosystem – 70K applications at launch, top applications in each category in every launch market</a:t>
            </a:r>
            <a:r>
              <a:rPr lang="en-GB" sz="1100" dirty="0" smtClean="0">
                <a:solidFill>
                  <a:schemeClr val="bg1"/>
                </a:solidFill>
                <a:latin typeface="Trade Gothic Next LT Pro Lt"/>
                <a:cs typeface="Trade Gothic Next LT Pro Lt"/>
              </a:rPr>
              <a:t>.</a:t>
            </a:r>
          </a:p>
          <a:p>
            <a:pPr marL="91912" marR="0" indent="-91912" algn="l" defTabSz="897457" rtl="0" eaLnBrk="0" fontAlgn="base" latinLnBrk="0" hangingPunct="0">
              <a:lnSpc>
                <a:spcPct val="100000"/>
              </a:lnSpc>
              <a:spcBef>
                <a:spcPts val="0"/>
              </a:spcBef>
              <a:spcAft>
                <a:spcPts val="589"/>
              </a:spcAft>
              <a:buClrTx/>
              <a:buSzTx/>
              <a:buFont typeface="Arial"/>
              <a:buChar char="•"/>
              <a:tabLst/>
              <a:defRPr/>
            </a:pPr>
            <a:r>
              <a:rPr lang="en-GB" sz="1100" dirty="0" smtClean="0">
                <a:latin typeface="Trade Gothic Next LT Pro Lt"/>
                <a:cs typeface="Trade Gothic Next LT Pro Lt"/>
              </a:rPr>
              <a:t>We will continue to invest in our technology &amp; partnerships that accelerate our vision and value for our partners</a:t>
            </a:r>
            <a:endParaRPr lang="en-US" sz="1100" dirty="0" smtClean="0">
              <a:latin typeface="+mn-lt"/>
              <a:cs typeface="Calibri" pitchFamily="34" charset="0"/>
            </a:endParaRPr>
          </a:p>
          <a:p>
            <a:pPr marL="0" indent="0" defTabSz="897457">
              <a:spcBef>
                <a:spcPts val="0"/>
              </a:spcBef>
              <a:spcAft>
                <a:spcPts val="589"/>
              </a:spcAft>
              <a:buFont typeface="Arial"/>
              <a:buNone/>
              <a:defRPr/>
            </a:pPr>
            <a:endParaRPr lang="en-GB" sz="1100" dirty="0" smtClean="0">
              <a:solidFill>
                <a:schemeClr val="bg1"/>
              </a:solidFill>
              <a:latin typeface="Trade Gothic Next LT Pro Lt"/>
            </a:endParaRPr>
          </a:p>
          <a:p>
            <a:pPr marL="0" marR="0" indent="0" algn="l" defTabSz="897457" rtl="0" eaLnBrk="0" fontAlgn="base" latinLnBrk="0" hangingPunct="0">
              <a:lnSpc>
                <a:spcPct val="100000"/>
              </a:lnSpc>
              <a:spcBef>
                <a:spcPts val="0"/>
              </a:spcBef>
              <a:spcAft>
                <a:spcPts val="589"/>
              </a:spcAft>
              <a:buClrTx/>
              <a:buSzTx/>
              <a:buFont typeface="Arial"/>
              <a:buNone/>
              <a:tabLst/>
              <a:defRPr/>
            </a:pPr>
            <a:r>
              <a:rPr lang="en-GB" sz="1100" dirty="0" smtClean="0">
                <a:solidFill>
                  <a:schemeClr val="bg1"/>
                </a:solidFill>
                <a:latin typeface="Trade Gothic Next LT Pro Lt"/>
              </a:rPr>
              <a:t>We</a:t>
            </a:r>
            <a:r>
              <a:rPr lang="en-GB" sz="1100" baseline="0" dirty="0" smtClean="0">
                <a:solidFill>
                  <a:schemeClr val="bg1"/>
                </a:solidFill>
                <a:latin typeface="Trade Gothic Next LT Pro Lt"/>
              </a:rPr>
              <a:t> are delivering the entire user ecosystem: </a:t>
            </a:r>
            <a:r>
              <a:rPr lang="en-GB" sz="1100" baseline="0" dirty="0" smtClean="0">
                <a:ea typeface="ヒラギノ角ゴ Pro W3"/>
              </a:rPr>
              <a:t>BlackBerry 10 connects people and communities, content and services, together with intelligent things. </a:t>
            </a:r>
            <a:endParaRPr lang="en-GB" sz="1100" dirty="0" smtClean="0">
              <a:ea typeface="ヒラギノ角ゴ Pro W3"/>
            </a:endParaRPr>
          </a:p>
          <a:p>
            <a:pPr marL="0" indent="0" defTabSz="897457">
              <a:spcBef>
                <a:spcPts val="0"/>
              </a:spcBef>
              <a:spcAft>
                <a:spcPts val="589"/>
              </a:spcAft>
              <a:buFont typeface="Arial"/>
              <a:buNone/>
              <a:defRPr/>
            </a:pPr>
            <a:endParaRPr lang="en-GB" sz="1100" dirty="0" smtClean="0">
              <a:solidFill>
                <a:schemeClr val="bg1"/>
              </a:solidFill>
              <a:latin typeface="Trade Gothic Next LT Pro Lt"/>
            </a:endParaRPr>
          </a:p>
          <a:p>
            <a:pPr marL="0" marR="0" indent="0" algn="l" defTabSz="897457" rtl="0" eaLnBrk="0" fontAlgn="base" latinLnBrk="0" hangingPunct="0">
              <a:lnSpc>
                <a:spcPct val="100000"/>
              </a:lnSpc>
              <a:spcBef>
                <a:spcPts val="0"/>
              </a:spcBef>
              <a:spcAft>
                <a:spcPts val="589"/>
              </a:spcAft>
              <a:buClrTx/>
              <a:buSzTx/>
              <a:buFont typeface="Arial"/>
              <a:buNone/>
              <a:tabLst/>
              <a:defRPr/>
            </a:pPr>
            <a:r>
              <a:rPr lang="en-US" sz="1100" dirty="0" smtClean="0"/>
              <a:t>One Company. One Platform. One Vision</a:t>
            </a:r>
            <a:r>
              <a:rPr lang="en-US" sz="1100" i="1" dirty="0" smtClean="0"/>
              <a:t>. </a:t>
            </a:r>
          </a:p>
          <a:p>
            <a:pPr marL="0" indent="0" defTabSz="897457">
              <a:spcBef>
                <a:spcPts val="0"/>
              </a:spcBef>
              <a:spcAft>
                <a:spcPts val="589"/>
              </a:spcAft>
              <a:buFont typeface="Arial"/>
              <a:buNone/>
              <a:defRPr/>
            </a:pPr>
            <a:endParaRPr lang="en-GB" sz="1100" dirty="0" smtClean="0">
              <a:solidFill>
                <a:schemeClr val="bg1"/>
              </a:solidFill>
              <a:latin typeface="Trade Gothic Next LT Pro Lt"/>
            </a:endParaRPr>
          </a:p>
          <a:p>
            <a:pPr marL="91912" indent="-91912" defTabSz="897457">
              <a:spcBef>
                <a:spcPts val="0"/>
              </a:spcBef>
              <a:spcAft>
                <a:spcPts val="589"/>
              </a:spcAft>
              <a:buFont typeface="Arial"/>
              <a:buChar char="•"/>
              <a:defRPr/>
            </a:pPr>
            <a:endParaRPr lang="en-US" dirty="0" smtClean="0">
              <a:solidFill>
                <a:schemeClr val="bg1"/>
              </a:solidFill>
              <a:latin typeface="Trade Gothic Next LT Pro" pitchFamily="34" charset="0"/>
            </a:endParaRPr>
          </a:p>
          <a:p>
            <a:pPr>
              <a:defRPr/>
            </a:pPr>
            <a:endParaRPr lang="en-GB" dirty="0" smtClean="0">
              <a:solidFill>
                <a:schemeClr val="bg1"/>
              </a:solidFill>
              <a:cs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sz="1000" b="1" dirty="0" smtClean="0"/>
              <a:t>Strategy:</a:t>
            </a:r>
          </a:p>
          <a:p>
            <a:pPr marL="224325" indent="-224325">
              <a:buFontTx/>
              <a:buAutoNum type="arabicPeriod"/>
              <a:defRPr/>
            </a:pPr>
            <a:r>
              <a:rPr lang="en-US" sz="1000" dirty="0" smtClean="0"/>
              <a:t>Be the lowest cost platform for mobile app development</a:t>
            </a:r>
          </a:p>
          <a:p>
            <a:pPr marL="336488" indent="-336488">
              <a:defRPr/>
            </a:pPr>
            <a:r>
              <a:rPr lang="en-GB" sz="1000" b="1" dirty="0" smtClean="0">
                <a:cs typeface="Arial" charset="0"/>
              </a:rPr>
              <a:t>Action:</a:t>
            </a:r>
          </a:p>
          <a:p>
            <a:pPr marL="336488" indent="-336488">
              <a:defRPr/>
            </a:pPr>
            <a:r>
              <a:rPr lang="en-GB" dirty="0" smtClean="0">
                <a:latin typeface="Calibri" pitchFamily="34" charset="0"/>
                <a:cs typeface="Arial" charset="0"/>
              </a:rPr>
              <a:t>a)	Support multiple open languages for developer to write apps</a:t>
            </a:r>
          </a:p>
          <a:p>
            <a:pPr marL="336488" indent="-336488">
              <a:defRPr/>
            </a:pPr>
            <a:r>
              <a:rPr lang="en-GB" dirty="0" smtClean="0">
                <a:latin typeface="Calibri" pitchFamily="34" charset="0"/>
                <a:cs typeface="Arial" charset="0"/>
              </a:rPr>
              <a:t>b)	Invest in 3rd party frameworks to accelerate app development</a:t>
            </a:r>
          </a:p>
          <a:p>
            <a:pPr marL="336488" indent="-336488">
              <a:buFontTx/>
              <a:buAutoNum type="alphaLcParenR" startAt="3"/>
              <a:defRPr/>
            </a:pPr>
            <a:r>
              <a:rPr lang="en-GB" dirty="0" smtClean="0">
                <a:latin typeface="Calibri" pitchFamily="34" charset="0"/>
                <a:cs typeface="Arial" charset="0"/>
              </a:rPr>
              <a:t>Publish open source libraries to lower app </a:t>
            </a:r>
            <a:r>
              <a:rPr lang="en-GB" dirty="0" err="1" smtClean="0">
                <a:latin typeface="Calibri" pitchFamily="34" charset="0"/>
                <a:cs typeface="Arial" charset="0"/>
              </a:rPr>
              <a:t>dev</a:t>
            </a:r>
            <a:r>
              <a:rPr lang="en-GB" dirty="0" smtClean="0">
                <a:latin typeface="Calibri" pitchFamily="34" charset="0"/>
                <a:cs typeface="Arial" charset="0"/>
              </a:rPr>
              <a:t> costs</a:t>
            </a:r>
          </a:p>
          <a:p>
            <a:pPr marL="336488" indent="-336488">
              <a:defRPr/>
            </a:pPr>
            <a:r>
              <a:rPr lang="en-GB" b="1" dirty="0" smtClean="0">
                <a:latin typeface="Calibri" pitchFamily="34" charset="0"/>
                <a:cs typeface="Arial" charset="0"/>
              </a:rPr>
              <a:t>Proof Points:</a:t>
            </a:r>
          </a:p>
          <a:p>
            <a:pPr marL="336488" indent="-336488">
              <a:defRPr/>
            </a:pPr>
            <a:r>
              <a:rPr lang="en-GB" dirty="0" smtClean="0">
                <a:latin typeface="Calibri" pitchFamily="34" charset="0"/>
                <a:cs typeface="Arial" charset="0"/>
              </a:rPr>
              <a:t>a)	5 open language </a:t>
            </a:r>
            <a:r>
              <a:rPr lang="en-GB" dirty="0" err="1" smtClean="0">
                <a:latin typeface="Calibri" pitchFamily="34" charset="0"/>
                <a:cs typeface="Arial" charset="0"/>
              </a:rPr>
              <a:t>dev</a:t>
            </a:r>
            <a:r>
              <a:rPr lang="en-GB" dirty="0" smtClean="0">
                <a:latin typeface="Calibri" pitchFamily="34" charset="0"/>
                <a:cs typeface="Arial" charset="0"/>
              </a:rPr>
              <a:t> support C++/QT Cascades, html 5 </a:t>
            </a:r>
            <a:r>
              <a:rPr lang="en-GB" dirty="0" err="1" smtClean="0">
                <a:latin typeface="Calibri" pitchFamily="34" charset="0"/>
                <a:cs typeface="Arial" charset="0"/>
              </a:rPr>
              <a:t>webworks</a:t>
            </a:r>
            <a:r>
              <a:rPr lang="en-GB" dirty="0" smtClean="0">
                <a:latin typeface="Calibri" pitchFamily="34" charset="0"/>
                <a:cs typeface="Arial" charset="0"/>
              </a:rPr>
              <a:t>, C/C++ Native, </a:t>
            </a:r>
            <a:r>
              <a:rPr lang="en-GB" dirty="0" err="1" smtClean="0">
                <a:latin typeface="Calibri" pitchFamily="34" charset="0"/>
                <a:cs typeface="Arial" charset="0"/>
              </a:rPr>
              <a:t>ActionScript</a:t>
            </a:r>
            <a:r>
              <a:rPr lang="en-GB" dirty="0" smtClean="0">
                <a:latin typeface="Calibri" pitchFamily="34" charset="0"/>
                <a:cs typeface="Arial" charset="0"/>
              </a:rPr>
              <a:t> Adobe AIR, Java Android Runtime</a:t>
            </a:r>
          </a:p>
          <a:p>
            <a:pPr marL="336488" indent="-336488">
              <a:defRPr/>
            </a:pPr>
            <a:r>
              <a:rPr lang="en-GB" dirty="0" smtClean="0">
                <a:latin typeface="Calibri" pitchFamily="34" charset="0"/>
                <a:cs typeface="Arial" charset="0"/>
              </a:rPr>
              <a:t>b)	</a:t>
            </a:r>
            <a:r>
              <a:rPr lang="en-GB" dirty="0" err="1" smtClean="0">
                <a:latin typeface="Calibri" pitchFamily="34" charset="0"/>
                <a:cs typeface="Arial" charset="0"/>
              </a:rPr>
              <a:t>Sencha</a:t>
            </a:r>
            <a:r>
              <a:rPr lang="en-GB" dirty="0" smtClean="0">
                <a:latin typeface="Calibri" pitchFamily="34" charset="0"/>
                <a:cs typeface="Arial" charset="0"/>
              </a:rPr>
              <a:t>, </a:t>
            </a:r>
            <a:r>
              <a:rPr lang="en-GB" dirty="0" err="1" smtClean="0">
                <a:latin typeface="Calibri" pitchFamily="34" charset="0"/>
                <a:cs typeface="Arial" charset="0"/>
              </a:rPr>
              <a:t>jQuery</a:t>
            </a:r>
            <a:r>
              <a:rPr lang="en-GB" dirty="0" smtClean="0">
                <a:latin typeface="Calibri" pitchFamily="34" charset="0"/>
                <a:cs typeface="Arial" charset="0"/>
              </a:rPr>
              <a:t> Mobile, Dojo, Marmalade, Shiva3D, Unity, </a:t>
            </a:r>
            <a:r>
              <a:rPr lang="en-GB" dirty="0" err="1" smtClean="0">
                <a:latin typeface="Calibri" pitchFamily="34" charset="0"/>
                <a:cs typeface="Arial" charset="0"/>
              </a:rPr>
              <a:t>Appcelerator</a:t>
            </a:r>
            <a:r>
              <a:rPr lang="en-GB" dirty="0" smtClean="0">
                <a:latin typeface="Calibri" pitchFamily="34" charset="0"/>
                <a:cs typeface="Arial" charset="0"/>
              </a:rPr>
              <a:t>, </a:t>
            </a:r>
            <a:r>
              <a:rPr lang="en-GB" dirty="0" err="1" smtClean="0">
                <a:latin typeface="Calibri" pitchFamily="34" charset="0"/>
                <a:cs typeface="Arial" charset="0"/>
              </a:rPr>
              <a:t>Kony</a:t>
            </a:r>
            <a:r>
              <a:rPr lang="en-GB" dirty="0" smtClean="0">
                <a:latin typeface="Calibri" pitchFamily="34" charset="0"/>
                <a:cs typeface="Arial" charset="0"/>
              </a:rPr>
              <a:t>, </a:t>
            </a:r>
            <a:r>
              <a:rPr lang="en-GB" dirty="0" err="1" smtClean="0">
                <a:latin typeface="Calibri" pitchFamily="34" charset="0"/>
                <a:cs typeface="Arial" charset="0"/>
              </a:rPr>
              <a:t>Mippin</a:t>
            </a:r>
            <a:r>
              <a:rPr lang="en-GB" dirty="0" smtClean="0">
                <a:latin typeface="Calibri" pitchFamily="34" charset="0"/>
                <a:cs typeface="Arial" charset="0"/>
              </a:rPr>
              <a:t>, all committed to platform</a:t>
            </a:r>
          </a:p>
          <a:p>
            <a:pPr marL="336488" indent="-336488">
              <a:defRPr/>
            </a:pPr>
            <a:r>
              <a:rPr lang="en-GB" dirty="0" smtClean="0">
                <a:latin typeface="Calibri" pitchFamily="34" charset="0"/>
                <a:cs typeface="Arial" charset="0"/>
              </a:rPr>
              <a:t>c)	Massive open source files available at BlackBerry </a:t>
            </a:r>
            <a:r>
              <a:rPr lang="en-GB" dirty="0" err="1" smtClean="0">
                <a:latin typeface="Calibri" pitchFamily="34" charset="0"/>
                <a:cs typeface="Arial" charset="0"/>
              </a:rPr>
              <a:t>github</a:t>
            </a:r>
            <a:r>
              <a:rPr lang="en-GB" dirty="0" smtClean="0">
                <a:latin typeface="Calibri" pitchFamily="34" charset="0"/>
                <a:cs typeface="Arial" charset="0"/>
              </a:rPr>
              <a:t> – 56 separate projects and counting</a:t>
            </a:r>
          </a:p>
          <a:p>
            <a:pPr marL="336488" indent="-336488">
              <a:defRPr/>
            </a:pPr>
            <a:r>
              <a:rPr lang="en-GB" dirty="0" smtClean="0">
                <a:latin typeface="Calibri" pitchFamily="34" charset="0"/>
                <a:cs typeface="Arial" charset="0"/>
              </a:rPr>
              <a:t>d)	BlackBerry applications are the least expensive to develop, averaging just over $15,000.  </a:t>
            </a:r>
            <a:r>
              <a:rPr lang="en-GB" dirty="0" err="1" smtClean="0">
                <a:latin typeface="Calibri" pitchFamily="34" charset="0"/>
                <a:cs typeface="Arial" charset="0"/>
              </a:rPr>
              <a:t>iOS</a:t>
            </a:r>
            <a:r>
              <a:rPr lang="en-GB" dirty="0" smtClean="0">
                <a:latin typeface="Calibri" pitchFamily="34" charset="0"/>
                <a:cs typeface="Arial" charset="0"/>
              </a:rPr>
              <a:t> applications cost 81% more to develop than BlackBerry applications.  Because of BlackBerry 10's super open platform approach, it's reasonable to expect that BlackBerry 10 applications will continue to be the least expensive applications to develop.</a:t>
            </a:r>
          </a:p>
          <a:p>
            <a:pPr>
              <a:defRPr/>
            </a:pPr>
            <a:r>
              <a:rPr lang="en-US" sz="1000" b="1" dirty="0" smtClean="0"/>
              <a:t>Strategy:</a:t>
            </a:r>
          </a:p>
          <a:p>
            <a:pPr marL="224325" indent="-224325">
              <a:defRPr/>
            </a:pPr>
            <a:r>
              <a:rPr lang="en-US" sz="1000" dirty="0" smtClean="0"/>
              <a:t>2. </a:t>
            </a:r>
            <a:r>
              <a:rPr lang="en-GB" sz="1000" dirty="0" smtClean="0"/>
              <a:t> Be the number 1 platform for app revenue generation</a:t>
            </a:r>
            <a:endParaRPr lang="en-US" sz="1000" dirty="0" smtClean="0"/>
          </a:p>
          <a:p>
            <a:pPr marL="336488" indent="-336488">
              <a:defRPr/>
            </a:pPr>
            <a:r>
              <a:rPr lang="en-GB" sz="1000" b="1" dirty="0" smtClean="0">
                <a:cs typeface="Arial" charset="0"/>
              </a:rPr>
              <a:t>Action:</a:t>
            </a:r>
          </a:p>
          <a:p>
            <a:pPr marL="336488" indent="-336488">
              <a:defRPr/>
            </a:pPr>
            <a:r>
              <a:rPr lang="en-GB" dirty="0" smtClean="0">
                <a:latin typeface="Calibri" pitchFamily="34" charset="0"/>
                <a:cs typeface="Arial" charset="0"/>
              </a:rPr>
              <a:t>a)	Target app developers that want to make money from mobile apps – enterprise and consumer</a:t>
            </a:r>
          </a:p>
          <a:p>
            <a:pPr marL="336488" indent="-336488">
              <a:defRPr/>
            </a:pPr>
            <a:r>
              <a:rPr lang="en-GB" dirty="0" smtClean="0">
                <a:latin typeface="Calibri" pitchFamily="34" charset="0"/>
                <a:cs typeface="Arial" charset="0"/>
              </a:rPr>
              <a:t>b)	Improve </a:t>
            </a:r>
            <a:r>
              <a:rPr lang="en-GB" dirty="0" err="1" smtClean="0">
                <a:latin typeface="Calibri" pitchFamily="34" charset="0"/>
                <a:cs typeface="Arial" charset="0"/>
              </a:rPr>
              <a:t>strorefront</a:t>
            </a:r>
            <a:r>
              <a:rPr lang="en-GB" dirty="0" smtClean="0">
                <a:latin typeface="Calibri" pitchFamily="34" charset="0"/>
                <a:cs typeface="Arial" charset="0"/>
              </a:rPr>
              <a:t> to sell all content (music, video, games) in addition to mobile apps</a:t>
            </a:r>
          </a:p>
          <a:p>
            <a:pPr marL="336488" indent="-336488">
              <a:defRPr/>
            </a:pPr>
            <a:r>
              <a:rPr lang="en-GB" dirty="0" smtClean="0">
                <a:latin typeface="Calibri" pitchFamily="34" charset="0"/>
                <a:cs typeface="Arial" charset="0"/>
              </a:rPr>
              <a:t>c)	Increase ease of payment with carrier billing integration</a:t>
            </a:r>
          </a:p>
          <a:p>
            <a:pPr marL="336488" indent="-336488">
              <a:defRPr/>
            </a:pPr>
            <a:r>
              <a:rPr lang="en-GB" dirty="0" smtClean="0">
                <a:latin typeface="Calibri" pitchFamily="34" charset="0"/>
                <a:cs typeface="Arial" charset="0"/>
              </a:rPr>
              <a:t>d)	Improve app discovery using BBM connected tools and improve discovery techniques</a:t>
            </a:r>
          </a:p>
          <a:p>
            <a:pPr marL="336488" indent="-336488">
              <a:defRPr/>
            </a:pPr>
            <a:r>
              <a:rPr lang="en-GB" b="1" dirty="0" smtClean="0">
                <a:latin typeface="Calibri" pitchFamily="34" charset="0"/>
                <a:cs typeface="Arial" charset="0"/>
              </a:rPr>
              <a:t>Proof Points:</a:t>
            </a:r>
          </a:p>
          <a:p>
            <a:pPr marL="336488" indent="-336488">
              <a:defRPr/>
            </a:pPr>
            <a:r>
              <a:rPr lang="en-GB" dirty="0" smtClean="0">
                <a:latin typeface="Calibri" pitchFamily="34" charset="0"/>
                <a:cs typeface="Arial" charset="0"/>
              </a:rPr>
              <a:t>a)	BB is the no.1 platform for revenue generation – generating an average of $3,900 per month – more than </a:t>
            </a:r>
            <a:r>
              <a:rPr lang="en-GB" dirty="0" err="1" smtClean="0">
                <a:latin typeface="Calibri" pitchFamily="34" charset="0"/>
                <a:cs typeface="Arial" charset="0"/>
              </a:rPr>
              <a:t>iOS</a:t>
            </a:r>
            <a:r>
              <a:rPr lang="en-GB" dirty="0" smtClean="0">
                <a:latin typeface="Calibri" pitchFamily="34" charset="0"/>
                <a:cs typeface="Arial" charset="0"/>
              </a:rPr>
              <a:t>, Android or Windows Phone.  Most Android and Windows Phone developers live below the "app poverty line" -- that is, they're hobbyists who earn a living from other means.</a:t>
            </a:r>
          </a:p>
          <a:p>
            <a:pPr marL="336488" indent="-336488">
              <a:defRPr/>
            </a:pPr>
            <a:r>
              <a:rPr lang="en-GB" dirty="0" smtClean="0">
                <a:latin typeface="Calibri" pitchFamily="34" charset="0"/>
                <a:cs typeface="Arial" charset="0"/>
              </a:rPr>
              <a:t>b)	Among enterprise grade developers, BlackBerry outdoes all other platforms, with 10% of developers earning more than $10,000 per month</a:t>
            </a:r>
          </a:p>
          <a:p>
            <a:pPr marL="336488" indent="-336488">
              <a:defRPr/>
            </a:pPr>
            <a:r>
              <a:rPr lang="en-GB" dirty="0" smtClean="0">
                <a:latin typeface="Calibri" pitchFamily="34" charset="0"/>
                <a:cs typeface="Arial" charset="0"/>
              </a:rPr>
              <a:t>SOURCE Vision mobile developer economics</a:t>
            </a:r>
          </a:p>
          <a:p>
            <a:pPr marL="336488" indent="-336488">
              <a:defRPr/>
            </a:pPr>
            <a:r>
              <a:rPr lang="en-GB" dirty="0" smtClean="0">
                <a:latin typeface="Calibri" pitchFamily="34" charset="0"/>
                <a:cs typeface="Arial" charset="0"/>
              </a:rPr>
              <a:t>c)	We believe in our platform monetization so much that we’re committing that each </a:t>
            </a:r>
            <a:r>
              <a:rPr lang="en-GB" dirty="0" err="1" smtClean="0">
                <a:latin typeface="Calibri" pitchFamily="34" charset="0"/>
                <a:cs typeface="Arial" charset="0"/>
              </a:rPr>
              <a:t>dev</a:t>
            </a:r>
            <a:r>
              <a:rPr lang="en-GB" dirty="0" smtClean="0">
                <a:latin typeface="Calibri" pitchFamily="34" charset="0"/>
                <a:cs typeface="Arial" charset="0"/>
              </a:rPr>
              <a:t> submitting a BB10 app will generate $10K revenue – if they don’t we’ll make up the difference</a:t>
            </a:r>
          </a:p>
          <a:p>
            <a:pPr marL="336488" indent="-336488">
              <a:defRPr/>
            </a:pPr>
            <a:r>
              <a:rPr lang="en-GB" dirty="0" smtClean="0">
                <a:latin typeface="Calibri" pitchFamily="34" charset="0"/>
                <a:cs typeface="Arial" charset="0"/>
              </a:rPr>
              <a:t>d)	BlackBerry App World has more paid downloads per month than the Android Market</a:t>
            </a:r>
          </a:p>
          <a:p>
            <a:pPr marL="336488" indent="-336488">
              <a:defRPr/>
            </a:pPr>
            <a:r>
              <a:rPr lang="en-GB" dirty="0" smtClean="0">
                <a:latin typeface="Calibri" pitchFamily="34" charset="0"/>
                <a:cs typeface="Arial" charset="0"/>
              </a:rPr>
              <a:t>(Yankee Research Group)</a:t>
            </a:r>
          </a:p>
          <a:p>
            <a:pPr marL="336488" indent="-336488">
              <a:defRPr/>
            </a:pPr>
            <a:r>
              <a:rPr lang="en-GB" dirty="0" smtClean="0">
                <a:latin typeface="Calibri" pitchFamily="34" charset="0"/>
                <a:cs typeface="Arial" charset="0"/>
              </a:rPr>
              <a:t>e)	BlackBerry apps generate on average 40% more revenue than Android apps </a:t>
            </a:r>
          </a:p>
          <a:p>
            <a:pPr marL="336488" indent="-336488">
              <a:defRPr/>
            </a:pPr>
            <a:r>
              <a:rPr lang="en-GB" dirty="0" smtClean="0">
                <a:latin typeface="Calibri" pitchFamily="34" charset="0"/>
                <a:cs typeface="Arial" charset="0"/>
              </a:rPr>
              <a:t>(Vision Mobile)</a:t>
            </a:r>
          </a:p>
          <a:p>
            <a:pPr marL="336488" indent="-336488">
              <a:defRPr/>
            </a:pPr>
            <a:r>
              <a:rPr lang="en-GB" dirty="0" smtClean="0">
                <a:latin typeface="Calibri" pitchFamily="34" charset="0"/>
                <a:cs typeface="Arial" charset="0"/>
              </a:rPr>
              <a:t>f)	</a:t>
            </a:r>
            <a:r>
              <a:rPr lang="en-GB" dirty="0" err="1" smtClean="0">
                <a:latin typeface="Calibri" pitchFamily="34" charset="0"/>
                <a:cs typeface="Arial" charset="0"/>
              </a:rPr>
              <a:t>PlayBook</a:t>
            </a:r>
            <a:r>
              <a:rPr lang="en-GB" dirty="0" smtClean="0">
                <a:latin typeface="Calibri" pitchFamily="34" charset="0"/>
                <a:cs typeface="Arial" charset="0"/>
              </a:rPr>
              <a:t>, without carrier billing,  is driving 10x times per user revenue over BBOS - good indicator for  the monetization strength of BB10</a:t>
            </a:r>
          </a:p>
          <a:p>
            <a:pPr>
              <a:defRPr/>
            </a:pPr>
            <a:r>
              <a:rPr lang="en-US" sz="1000" b="1" dirty="0" smtClean="0"/>
              <a:t>Strategy:</a:t>
            </a:r>
          </a:p>
          <a:p>
            <a:pPr marL="224325" indent="-224325">
              <a:buFontTx/>
              <a:buAutoNum type="arabicPeriod" startAt="3"/>
              <a:defRPr/>
            </a:pPr>
            <a:r>
              <a:rPr lang="en-GB" sz="1000" dirty="0" smtClean="0"/>
              <a:t>Engage with mobile app developers in an unprecedented way</a:t>
            </a:r>
          </a:p>
          <a:p>
            <a:pPr marL="224325" indent="-224325">
              <a:defRPr/>
            </a:pPr>
            <a:r>
              <a:rPr lang="en-GB" sz="1000" b="1" dirty="0" smtClean="0">
                <a:cs typeface="Arial" charset="0"/>
              </a:rPr>
              <a:t>Action:</a:t>
            </a:r>
          </a:p>
          <a:p>
            <a:pPr marL="336488" indent="-336488">
              <a:defRPr/>
            </a:pPr>
            <a:r>
              <a:rPr lang="en-GB" dirty="0" smtClean="0">
                <a:latin typeface="Calibri" pitchFamily="34" charset="0"/>
                <a:cs typeface="Arial" charset="0"/>
              </a:rPr>
              <a:t>a)	Worldwide investment in developer outreach via BlackBerry 10 Jam</a:t>
            </a:r>
          </a:p>
          <a:p>
            <a:pPr marL="336488" indent="-336488">
              <a:defRPr/>
            </a:pPr>
            <a:r>
              <a:rPr lang="en-GB" dirty="0" smtClean="0">
                <a:latin typeface="Calibri" pitchFamily="34" charset="0"/>
                <a:cs typeface="Arial" charset="0"/>
              </a:rPr>
              <a:t>b)	Multi-million dollar investment in web programs, communication tools, online communities and knowledge portals</a:t>
            </a:r>
          </a:p>
          <a:p>
            <a:pPr marL="336488" indent="-336488">
              <a:defRPr/>
            </a:pPr>
            <a:r>
              <a:rPr lang="en-GB" dirty="0" smtClean="0">
                <a:latin typeface="Calibri" pitchFamily="34" charset="0"/>
                <a:cs typeface="Arial" charset="0"/>
              </a:rPr>
              <a:t>c)	Huge investment in hardware to seed the </a:t>
            </a:r>
            <a:r>
              <a:rPr lang="en-GB" dirty="0" err="1" smtClean="0">
                <a:latin typeface="Calibri" pitchFamily="34" charset="0"/>
                <a:cs typeface="Arial" charset="0"/>
              </a:rPr>
              <a:t>dev</a:t>
            </a:r>
            <a:r>
              <a:rPr lang="en-GB" dirty="0" smtClean="0">
                <a:latin typeface="Calibri" pitchFamily="34" charset="0"/>
                <a:cs typeface="Arial" charset="0"/>
              </a:rPr>
              <a:t> community with tools</a:t>
            </a:r>
          </a:p>
          <a:p>
            <a:pPr marL="336488" indent="-336488">
              <a:defRPr/>
            </a:pPr>
            <a:r>
              <a:rPr lang="en-GB" b="1" dirty="0" smtClean="0">
                <a:latin typeface="Calibri" pitchFamily="34" charset="0"/>
                <a:cs typeface="Arial" charset="0"/>
              </a:rPr>
              <a:t>Proof Points:</a:t>
            </a:r>
          </a:p>
          <a:p>
            <a:pPr marL="336488" indent="-336488">
              <a:defRPr/>
            </a:pPr>
            <a:r>
              <a:rPr lang="en-GB" dirty="0" smtClean="0">
                <a:latin typeface="Calibri" pitchFamily="34" charset="0"/>
                <a:cs typeface="Arial" charset="0"/>
              </a:rPr>
              <a:t>a)	$100M investment in developer outreach programs from May 2012 until launch</a:t>
            </a:r>
          </a:p>
          <a:p>
            <a:pPr marL="336488" indent="-336488">
              <a:defRPr/>
            </a:pPr>
            <a:r>
              <a:rPr lang="en-GB" dirty="0" smtClean="0">
                <a:latin typeface="Calibri" pitchFamily="34" charset="0"/>
                <a:cs typeface="Arial" charset="0"/>
              </a:rPr>
              <a:t>b)	30 Developer Events worldwide reaching over 5,000 developers in xx number of countries – include </a:t>
            </a:r>
            <a:r>
              <a:rPr lang="en-GB" dirty="0" err="1" smtClean="0">
                <a:latin typeface="Calibri" pitchFamily="34" charset="0"/>
                <a:cs typeface="Arial" charset="0"/>
              </a:rPr>
              <a:t>DevCon</a:t>
            </a:r>
            <a:r>
              <a:rPr lang="en-GB" dirty="0" smtClean="0">
                <a:latin typeface="Calibri" pitchFamily="34" charset="0"/>
                <a:cs typeface="Arial" charset="0"/>
              </a:rPr>
              <a:t> Europe, </a:t>
            </a:r>
            <a:r>
              <a:rPr lang="en-GB" dirty="0" err="1" smtClean="0">
                <a:latin typeface="Calibri" pitchFamily="34" charset="0"/>
                <a:cs typeface="Arial" charset="0"/>
              </a:rPr>
              <a:t>DevCon</a:t>
            </a:r>
            <a:r>
              <a:rPr lang="en-GB" dirty="0" smtClean="0">
                <a:latin typeface="Calibri" pitchFamily="34" charset="0"/>
                <a:cs typeface="Arial" charset="0"/>
              </a:rPr>
              <a:t> Asia, BBW </a:t>
            </a:r>
            <a:r>
              <a:rPr lang="en-GB" dirty="0" err="1" smtClean="0">
                <a:latin typeface="Calibri" pitchFamily="34" charset="0"/>
                <a:cs typeface="Arial" charset="0"/>
              </a:rPr>
              <a:t>DevJam</a:t>
            </a:r>
            <a:endParaRPr lang="en-GB" dirty="0" smtClean="0">
              <a:latin typeface="Calibri" pitchFamily="34" charset="0"/>
              <a:cs typeface="Arial" charset="0"/>
            </a:endParaRPr>
          </a:p>
          <a:p>
            <a:pPr marL="336488" indent="-336488">
              <a:defRPr/>
            </a:pPr>
            <a:r>
              <a:rPr lang="en-GB" dirty="0" smtClean="0">
                <a:latin typeface="Calibri" pitchFamily="34" charset="0"/>
                <a:cs typeface="Arial" charset="0"/>
              </a:rPr>
              <a:t>c)	Number of registered developers or daily hits from x number of countries from around the world</a:t>
            </a:r>
          </a:p>
          <a:p>
            <a:pPr marL="336488" indent="-336488">
              <a:defRPr/>
            </a:pPr>
            <a:r>
              <a:rPr lang="en-GB" dirty="0" smtClean="0">
                <a:latin typeface="Calibri" pitchFamily="34" charset="0"/>
                <a:cs typeface="Arial" charset="0"/>
              </a:rPr>
              <a:t>d)	$100M investment in developer outreach programs from May 2012 until launch</a:t>
            </a:r>
          </a:p>
          <a:p>
            <a:pPr marL="336488" indent="-336488">
              <a:defRPr/>
            </a:pPr>
            <a:r>
              <a:rPr lang="en-GB" dirty="0" smtClean="0">
                <a:latin typeface="Calibri" pitchFamily="34" charset="0"/>
                <a:cs typeface="Arial" charset="0"/>
              </a:rPr>
              <a:t>e)	30,000 </a:t>
            </a:r>
            <a:r>
              <a:rPr lang="en-GB" dirty="0" err="1" smtClean="0">
                <a:latin typeface="Calibri" pitchFamily="34" charset="0"/>
                <a:cs typeface="Arial" charset="0"/>
              </a:rPr>
              <a:t>PlayBook</a:t>
            </a:r>
            <a:r>
              <a:rPr lang="en-GB" dirty="0" smtClean="0">
                <a:latin typeface="Calibri" pitchFamily="34" charset="0"/>
                <a:cs typeface="Arial" charset="0"/>
              </a:rPr>
              <a:t> and </a:t>
            </a:r>
            <a:r>
              <a:rPr lang="en-GB" dirty="0" err="1" smtClean="0">
                <a:latin typeface="Calibri" pitchFamily="34" charset="0"/>
                <a:cs typeface="Arial" charset="0"/>
              </a:rPr>
              <a:t>Dev</a:t>
            </a:r>
            <a:r>
              <a:rPr lang="en-GB" dirty="0" smtClean="0">
                <a:latin typeface="Calibri" pitchFamily="34" charset="0"/>
                <a:cs typeface="Arial" charset="0"/>
              </a:rPr>
              <a:t> Alpha units seeded to developers in x number of countries</a:t>
            </a:r>
          </a:p>
          <a:p>
            <a:pPr marL="336488" indent="-336488">
              <a:defRPr/>
            </a:pPr>
            <a:r>
              <a:rPr lang="en-GB" dirty="0" smtClean="0">
                <a:latin typeface="Calibri" pitchFamily="34" charset="0"/>
                <a:cs typeface="Arial" charset="0"/>
              </a:rPr>
              <a:t>f)	Any stats on carrier engagement?</a:t>
            </a:r>
          </a:p>
          <a:p>
            <a:pPr>
              <a:defRPr/>
            </a:pPr>
            <a:r>
              <a:rPr lang="en-US" sz="1000" b="1" dirty="0" smtClean="0"/>
              <a:t>Strategy:</a:t>
            </a:r>
          </a:p>
          <a:p>
            <a:pPr marL="224325" indent="-224325">
              <a:defRPr/>
            </a:pPr>
            <a:r>
              <a:rPr lang="en-GB" sz="1000" dirty="0" smtClean="0"/>
              <a:t>4.	Ensure coverage of top apps in every category</a:t>
            </a:r>
          </a:p>
          <a:p>
            <a:pPr marL="224325" indent="-224325">
              <a:defRPr/>
            </a:pPr>
            <a:r>
              <a:rPr lang="en-GB" sz="1000" b="1" dirty="0" smtClean="0">
                <a:cs typeface="Arial" charset="0"/>
              </a:rPr>
              <a:t>Action:</a:t>
            </a:r>
          </a:p>
          <a:p>
            <a:pPr marL="336488" indent="-336488">
              <a:buFontTx/>
              <a:buAutoNum type="alphaLcParenR"/>
              <a:defRPr/>
            </a:pPr>
            <a:r>
              <a:rPr lang="en-GB" dirty="0" smtClean="0">
                <a:latin typeface="Calibri" pitchFamily="34" charset="0"/>
                <a:cs typeface="Arial" charset="0"/>
              </a:rPr>
              <a:t>Investment in HC in x number of countries to support increased BD activity</a:t>
            </a:r>
          </a:p>
          <a:p>
            <a:pPr marL="336488" indent="-336488">
              <a:defRPr/>
            </a:pPr>
            <a:r>
              <a:rPr lang="en-GB" b="1" dirty="0" smtClean="0">
                <a:latin typeface="Calibri" pitchFamily="34" charset="0"/>
                <a:cs typeface="Arial" charset="0"/>
              </a:rPr>
              <a:t>Proof Points:</a:t>
            </a:r>
          </a:p>
          <a:p>
            <a:pPr marL="336488" indent="-336488">
              <a:defRPr/>
            </a:pPr>
            <a:r>
              <a:rPr lang="en-GB" dirty="0" smtClean="0">
                <a:latin typeface="Calibri" pitchFamily="34" charset="0"/>
                <a:cs typeface="Arial" charset="0"/>
              </a:rPr>
              <a:t>a)	On track to deliver 70K apps at launch</a:t>
            </a:r>
          </a:p>
          <a:p>
            <a:pPr marL="336488" indent="-336488">
              <a:defRPr/>
            </a:pPr>
            <a:r>
              <a:rPr lang="en-GB" dirty="0" smtClean="0">
                <a:latin typeface="Calibri" pitchFamily="34" charset="0"/>
                <a:cs typeface="Arial" charset="0"/>
              </a:rPr>
              <a:t>b)	We’ve grown the number of developers who have registered for BlackBerry App World by 180% from 15,555 to 43,602.</a:t>
            </a:r>
          </a:p>
          <a:p>
            <a:pPr marL="336488" indent="-336488">
              <a:defRPr/>
            </a:pPr>
            <a:r>
              <a:rPr lang="en-GB" dirty="0" smtClean="0">
                <a:latin typeface="Calibri" pitchFamily="34" charset="0"/>
                <a:cs typeface="Arial" charset="0"/>
              </a:rPr>
              <a:t>c)	We’ve increased the number of apps approved for sale on </a:t>
            </a:r>
            <a:r>
              <a:rPr lang="en-GB" dirty="0" err="1" smtClean="0">
                <a:latin typeface="Calibri" pitchFamily="34" charset="0"/>
                <a:cs typeface="Arial" charset="0"/>
              </a:rPr>
              <a:t>AppWorld</a:t>
            </a:r>
            <a:r>
              <a:rPr lang="en-GB" dirty="0" smtClean="0">
                <a:latin typeface="Calibri" pitchFamily="34" charset="0"/>
                <a:cs typeface="Arial" charset="0"/>
              </a:rPr>
              <a:t> by 130% from 44,108 to 101,441. </a:t>
            </a:r>
          </a:p>
          <a:p>
            <a:pPr marL="336488" indent="-336488">
              <a:defRPr/>
            </a:pPr>
            <a:r>
              <a:rPr lang="en-GB" dirty="0" smtClean="0">
                <a:latin typeface="Calibri" pitchFamily="34" charset="0"/>
                <a:cs typeface="Arial" charset="0"/>
              </a:rPr>
              <a:t>d)	12 months ago there were just 3,671 </a:t>
            </a:r>
            <a:r>
              <a:rPr lang="en-GB" dirty="0" err="1" smtClean="0">
                <a:latin typeface="Calibri" pitchFamily="34" charset="0"/>
                <a:cs typeface="Arial" charset="0"/>
              </a:rPr>
              <a:t>PlayBook</a:t>
            </a:r>
            <a:r>
              <a:rPr lang="en-GB" dirty="0" smtClean="0">
                <a:latin typeface="Calibri" pitchFamily="34" charset="0"/>
                <a:cs typeface="Arial" charset="0"/>
              </a:rPr>
              <a:t> apps approved for sale.  Today that number stands at a whopping 22,771 </a:t>
            </a:r>
            <a:r>
              <a:rPr lang="en-GB" dirty="0" err="1" smtClean="0">
                <a:latin typeface="Calibri" pitchFamily="34" charset="0"/>
                <a:cs typeface="Arial" charset="0"/>
              </a:rPr>
              <a:t>PlayBook</a:t>
            </a:r>
            <a:r>
              <a:rPr lang="en-GB" dirty="0" smtClean="0">
                <a:latin typeface="Calibri" pitchFamily="34" charset="0"/>
                <a:cs typeface="Arial" charset="0"/>
              </a:rPr>
              <a:t> apps.  That’s important because </a:t>
            </a:r>
            <a:r>
              <a:rPr lang="en-GB" dirty="0" err="1" smtClean="0">
                <a:latin typeface="Calibri" pitchFamily="34" charset="0"/>
                <a:cs typeface="Arial" charset="0"/>
              </a:rPr>
              <a:t>PlayBook</a:t>
            </a:r>
            <a:r>
              <a:rPr lang="en-GB" dirty="0" smtClean="0">
                <a:latin typeface="Calibri" pitchFamily="34" charset="0"/>
                <a:cs typeface="Arial" charset="0"/>
              </a:rPr>
              <a:t> Apps can also run on BlackBerry 10, that means we have a great start on building the BlackBerry 10 App </a:t>
            </a:r>
            <a:r>
              <a:rPr lang="en-GB" dirty="0" err="1" smtClean="0">
                <a:latin typeface="Calibri" pitchFamily="34" charset="0"/>
                <a:cs typeface="Arial" charset="0"/>
              </a:rPr>
              <a:t>catalog</a:t>
            </a:r>
            <a:r>
              <a:rPr lang="en-GB" dirty="0" smtClean="0">
                <a:latin typeface="Calibri" pitchFamily="34" charset="0"/>
                <a:cs typeface="Arial" charset="0"/>
              </a:rPr>
              <a:t> as well.  </a:t>
            </a:r>
          </a:p>
          <a:p>
            <a:pPr marL="336488" indent="-336488">
              <a:buFontTx/>
              <a:buAutoNum type="alphaLcParenR" startAt="5"/>
              <a:defRPr/>
            </a:pPr>
            <a:r>
              <a:rPr lang="en-GB" dirty="0" smtClean="0">
                <a:latin typeface="Calibri" pitchFamily="34" charset="0"/>
                <a:cs typeface="Arial" charset="0"/>
              </a:rPr>
              <a:t>Insert logos of top apps by category committed at launch</a:t>
            </a:r>
          </a:p>
          <a:p>
            <a:pPr>
              <a:defRPr/>
            </a:pPr>
            <a:r>
              <a:rPr lang="en-US" sz="1000" b="1" dirty="0" smtClean="0"/>
              <a:t>Strategy:</a:t>
            </a:r>
          </a:p>
          <a:p>
            <a:pPr marL="224325" indent="-224325">
              <a:defRPr/>
            </a:pPr>
            <a:r>
              <a:rPr lang="en-GB" sz="1000" dirty="0" smtClean="0"/>
              <a:t>5.	Deliver unique integrated experiences on BlackBerry 10 with innovative brand partners</a:t>
            </a:r>
          </a:p>
          <a:p>
            <a:pPr marL="224325" indent="-224325">
              <a:defRPr/>
            </a:pPr>
            <a:r>
              <a:rPr lang="en-GB" sz="1000" b="1" dirty="0" smtClean="0">
                <a:cs typeface="Arial" charset="0"/>
              </a:rPr>
              <a:t>Action:</a:t>
            </a:r>
          </a:p>
          <a:p>
            <a:pPr marL="336488" indent="-336488">
              <a:buFontTx/>
              <a:buAutoNum type="alphaLcParenR"/>
              <a:defRPr/>
            </a:pPr>
            <a:r>
              <a:rPr lang="en-GB" dirty="0" smtClean="0">
                <a:latin typeface="Calibri" pitchFamily="34" charset="0"/>
                <a:cs typeface="Arial" charset="0"/>
              </a:rPr>
              <a:t>) Target unique app experience that meet the needs of BlackBerry people</a:t>
            </a:r>
          </a:p>
          <a:p>
            <a:pPr marL="336488" indent="-336488">
              <a:defRPr/>
            </a:pPr>
            <a:r>
              <a:rPr lang="en-GB" b="1" dirty="0" smtClean="0">
                <a:latin typeface="Calibri" pitchFamily="34" charset="0"/>
                <a:cs typeface="Arial" charset="0"/>
              </a:rPr>
              <a:t>Proof Points:</a:t>
            </a:r>
          </a:p>
          <a:p>
            <a:pPr marL="336488" indent="-336488">
              <a:buFontTx/>
              <a:buAutoNum type="alphaLcParenR"/>
              <a:defRPr/>
            </a:pPr>
            <a:r>
              <a:rPr lang="en-GB" dirty="0" smtClean="0">
                <a:latin typeface="Calibri" pitchFamily="34" charset="0"/>
                <a:cs typeface="Arial" charset="0"/>
              </a:rPr>
              <a:t>list the partners that agreed to build unique application experiences – </a:t>
            </a:r>
            <a:r>
              <a:rPr lang="en-GB" dirty="0" err="1" smtClean="0">
                <a:latin typeface="Calibri" pitchFamily="34" charset="0"/>
                <a:cs typeface="Arial" charset="0"/>
              </a:rPr>
              <a:t>facebook</a:t>
            </a:r>
            <a:r>
              <a:rPr lang="en-GB" dirty="0" smtClean="0">
                <a:latin typeface="Calibri" pitchFamily="34" charset="0"/>
                <a:cs typeface="Arial" charset="0"/>
              </a:rPr>
              <a:t>, </a:t>
            </a:r>
            <a:r>
              <a:rPr lang="en-GB" dirty="0" err="1" smtClean="0">
                <a:latin typeface="Calibri" pitchFamily="34" charset="0"/>
                <a:cs typeface="Arial" charset="0"/>
              </a:rPr>
              <a:t>dropbox</a:t>
            </a:r>
            <a:r>
              <a:rPr lang="en-GB" dirty="0" smtClean="0">
                <a:latin typeface="Calibri" pitchFamily="34" charset="0"/>
                <a:cs typeface="Arial" charset="0"/>
              </a:rPr>
              <a:t>, </a:t>
            </a:r>
            <a:r>
              <a:rPr lang="en-GB" dirty="0" err="1" smtClean="0">
                <a:latin typeface="Calibri" pitchFamily="34" charset="0"/>
                <a:cs typeface="Arial" charset="0"/>
              </a:rPr>
              <a:t>Gameloft</a:t>
            </a:r>
            <a:r>
              <a:rPr lang="en-GB" dirty="0" smtClean="0">
                <a:latin typeface="Calibri" pitchFamily="34" charset="0"/>
                <a:cs typeface="Arial" charset="0"/>
              </a:rPr>
              <a:t>, LinkedIn, Twitter, </a:t>
            </a:r>
            <a:r>
              <a:rPr lang="en-GB" dirty="0" err="1" smtClean="0">
                <a:latin typeface="Calibri" pitchFamily="34" charset="0"/>
                <a:cs typeface="Arial" charset="0"/>
              </a:rPr>
              <a:t>Evernote</a:t>
            </a:r>
            <a:r>
              <a:rPr lang="en-GB" dirty="0" smtClean="0">
                <a:latin typeface="Calibri" pitchFamily="34" charset="0"/>
                <a:cs typeface="Arial" charset="0"/>
              </a:rPr>
              <a:t>, </a:t>
            </a:r>
            <a:r>
              <a:rPr lang="en-GB" dirty="0" err="1" smtClean="0">
                <a:latin typeface="Calibri" pitchFamily="34" charset="0"/>
                <a:cs typeface="Arial" charset="0"/>
              </a:rPr>
              <a:t>Salesforce</a:t>
            </a:r>
            <a:r>
              <a:rPr lang="en-GB" dirty="0" smtClean="0">
                <a:latin typeface="Calibri" pitchFamily="34" charset="0"/>
                <a:cs typeface="Arial" charset="0"/>
              </a:rPr>
              <a:t>, Cisco</a:t>
            </a:r>
          </a:p>
          <a:p>
            <a:pPr>
              <a:defRPr/>
            </a:pPr>
            <a:r>
              <a:rPr lang="en-US" sz="1000" b="1" dirty="0" smtClean="0"/>
              <a:t>Strategy:</a:t>
            </a:r>
          </a:p>
          <a:p>
            <a:pPr marL="224325" indent="-224325">
              <a:buFontTx/>
              <a:buAutoNum type="arabicPeriod" startAt="6"/>
              <a:defRPr/>
            </a:pPr>
            <a:r>
              <a:rPr lang="en-GB" sz="1000" dirty="0" smtClean="0"/>
              <a:t>Be the most connected ecosystem to generate value for carrier partners</a:t>
            </a:r>
          </a:p>
          <a:p>
            <a:pPr marL="224325" indent="-224325">
              <a:defRPr/>
            </a:pPr>
            <a:r>
              <a:rPr lang="en-GB" sz="1000" b="1" dirty="0" smtClean="0">
                <a:cs typeface="Arial" charset="0"/>
              </a:rPr>
              <a:t>Action:</a:t>
            </a:r>
          </a:p>
          <a:p>
            <a:pPr marL="336488" indent="-336488">
              <a:buFontTx/>
              <a:buAutoNum type="alphaLcParenR"/>
              <a:defRPr/>
            </a:pPr>
            <a:r>
              <a:rPr lang="en-GB" dirty="0" smtClean="0">
                <a:latin typeface="Calibri" pitchFamily="34" charset="0"/>
                <a:cs typeface="Arial" charset="0"/>
              </a:rPr>
              <a:t>Carrier billing</a:t>
            </a:r>
          </a:p>
          <a:p>
            <a:pPr marL="336488" indent="-336488">
              <a:buFontTx/>
              <a:buAutoNum type="alphaLcParenR"/>
              <a:defRPr/>
            </a:pPr>
            <a:r>
              <a:rPr lang="en-GB" dirty="0" smtClean="0">
                <a:latin typeface="Calibri" pitchFamily="34" charset="0"/>
                <a:cs typeface="Arial" charset="0"/>
              </a:rPr>
              <a:t>Branded shelf in store</a:t>
            </a:r>
          </a:p>
          <a:p>
            <a:pPr marL="336488" indent="-336488">
              <a:buFontTx/>
              <a:buAutoNum type="alphaLcParenR"/>
              <a:defRPr/>
            </a:pPr>
            <a:r>
              <a:rPr lang="en-GB" dirty="0" smtClean="0">
                <a:latin typeface="Calibri" pitchFamily="34" charset="0"/>
                <a:cs typeface="Arial" charset="0"/>
              </a:rPr>
              <a:t>Carrier community outreach?</a:t>
            </a:r>
          </a:p>
          <a:p>
            <a:pPr marL="336488" indent="-336488">
              <a:defRPr/>
            </a:pPr>
            <a:r>
              <a:rPr lang="en-GB" b="1" dirty="0" smtClean="0">
                <a:latin typeface="Calibri" pitchFamily="34" charset="0"/>
                <a:cs typeface="Arial" charset="0"/>
              </a:rPr>
              <a:t>Proof Points:</a:t>
            </a:r>
          </a:p>
          <a:p>
            <a:pPr marL="336488" indent="-336488">
              <a:defRPr/>
            </a:pPr>
            <a:r>
              <a:rPr lang="en-GB" dirty="0" smtClean="0">
                <a:latin typeface="Calibri" pitchFamily="34" charset="0"/>
                <a:cs typeface="Arial" charset="0"/>
              </a:rPr>
              <a:t>Carrier billing stats Available in 50 carriers and growing.  Can drive over 70% of App World purchases for an operator</a:t>
            </a:r>
          </a:p>
          <a:p>
            <a:pPr marL="336488" indent="-336488">
              <a:defRPr/>
            </a:pPr>
            <a:r>
              <a:rPr lang="en-GB" dirty="0" smtClean="0">
                <a:latin typeface="Calibri" pitchFamily="34" charset="0"/>
                <a:cs typeface="Arial" charset="0"/>
              </a:rPr>
              <a:t>Carrier billing impact on carrier revenue</a:t>
            </a:r>
          </a:p>
          <a:p>
            <a:pPr marL="336488" indent="-336488">
              <a:defRPr/>
            </a:pPr>
            <a:r>
              <a:rPr lang="en-GB" dirty="0" smtClean="0">
                <a:latin typeface="Calibri" pitchFamily="34" charset="0"/>
                <a:cs typeface="Arial" charset="0"/>
              </a:rPr>
              <a:t>50 carriers integrated with carrier billing</a:t>
            </a:r>
          </a:p>
          <a:p>
            <a:pPr marL="336488" indent="-336488">
              <a:defRPr/>
            </a:pPr>
            <a:r>
              <a:rPr lang="en-GB" dirty="0" smtClean="0">
                <a:latin typeface="Calibri" pitchFamily="34" charset="0"/>
                <a:cs typeface="Arial" charset="0"/>
              </a:rPr>
              <a:t>Where carrier billing implemented:</a:t>
            </a:r>
          </a:p>
          <a:p>
            <a:pPr marL="336488" indent="-336488">
              <a:defRPr/>
            </a:pPr>
            <a:r>
              <a:rPr lang="en-GB" dirty="0" smtClean="0">
                <a:latin typeface="Calibri" pitchFamily="34" charset="0"/>
                <a:cs typeface="Arial" charset="0"/>
              </a:rPr>
              <a:t>•	70% of transactions use carrier billing</a:t>
            </a:r>
          </a:p>
          <a:p>
            <a:pPr marL="336488" indent="-336488">
              <a:defRPr/>
            </a:pPr>
            <a:r>
              <a:rPr lang="en-GB" dirty="0" smtClean="0">
                <a:latin typeface="Calibri" pitchFamily="34" charset="0"/>
                <a:cs typeface="Arial" charset="0"/>
              </a:rPr>
              <a:t>•	2x to 4x uplift in revenue</a:t>
            </a:r>
          </a:p>
          <a:p>
            <a:pPr marL="336488" indent="-336488">
              <a:defRPr/>
            </a:pPr>
            <a:r>
              <a:rPr lang="en-GB" dirty="0" smtClean="0">
                <a:latin typeface="Calibri" pitchFamily="34" charset="0"/>
                <a:cs typeface="Arial" charset="0"/>
              </a:rPr>
              <a:t>•	27% buy 2 items each month</a:t>
            </a:r>
          </a:p>
          <a:p>
            <a:pPr marL="336488" indent="-336488">
              <a:defRPr/>
            </a:pPr>
            <a:r>
              <a:rPr lang="en-GB" dirty="0" smtClean="0">
                <a:latin typeface="Calibri" pitchFamily="34" charset="0"/>
                <a:cs typeface="Arial" charset="0"/>
              </a:rPr>
              <a:t>•	32% return to buy the next month</a:t>
            </a:r>
          </a:p>
          <a:p>
            <a:endParaRPr lang="en-US" dirty="0" smtClean="0">
              <a:ea typeface="ＭＳ Ｐゴシック" pitchFamily="34" charset="-128"/>
            </a:endParaRPr>
          </a:p>
        </p:txBody>
      </p:sp>
      <p:sp>
        <p:nvSpPr>
          <p:cNvPr id="1269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34315AD4-26D0-4BED-BC29-BF5A3D5B7BDE}" type="slidenum">
              <a:rPr lang="en-US">
                <a:latin typeface="Calibri" pitchFamily="34" charset="0"/>
              </a:rPr>
              <a:pPr eaLnBrk="1" hangingPunct="1"/>
              <a:t>9</a:t>
            </a:fld>
            <a:endParaRPr lang="en-US">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19.png"/></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19.png"/></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19.png"/></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19.png"/></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19.png"/></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jpeg"/></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jpe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jpe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jpe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jpe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eg"/></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16.png"/></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15.png"/></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17.jpeg"/></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18.jpeg"/></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60388" y="390104"/>
            <a:ext cx="7772400" cy="1102519"/>
          </a:xfrm>
        </p:spPr>
        <p:txBody>
          <a:bodyPr>
            <a:normAutofit/>
          </a:bodyPr>
          <a:lstStyle>
            <a:lvl1pPr algn="l">
              <a:defRPr sz="2000" b="0" i="0">
                <a:solidFill>
                  <a:srgbClr val="0076A0"/>
                </a:solidFill>
                <a:latin typeface="Trade Gothic Next LT Pro Lt"/>
                <a:cs typeface="Trade Gothic Next LT Pro Lt"/>
              </a:defRPr>
            </a:lvl1pPr>
          </a:lstStyle>
          <a:p>
            <a:r>
              <a:rPr lang="en-GB" dirty="0" smtClean="0"/>
              <a:t>Click to edit Master title style</a:t>
            </a:r>
            <a:endParaRPr lang="en-US" dirty="0"/>
          </a:p>
        </p:txBody>
      </p:sp>
      <p:sp>
        <p:nvSpPr>
          <p:cNvPr id="3" name="Subtitle 2"/>
          <p:cNvSpPr>
            <a:spLocks noGrp="1"/>
          </p:cNvSpPr>
          <p:nvPr>
            <p:ph type="subTitle" idx="1"/>
          </p:nvPr>
        </p:nvSpPr>
        <p:spPr>
          <a:xfrm>
            <a:off x="560388" y="1138141"/>
            <a:ext cx="6400800" cy="1314450"/>
          </a:xfrm>
        </p:spPr>
        <p:txBody>
          <a:bodyPr>
            <a:normAutofit/>
          </a:bodyPr>
          <a:lstStyle>
            <a:lvl1pPr marL="0" indent="0" algn="l">
              <a:buNone/>
              <a:defRPr sz="1400" b="0" i="0">
                <a:solidFill>
                  <a:schemeClr val="bg1"/>
                </a:solidFill>
                <a:latin typeface="Trade Gothic Next LT Pro Lt"/>
                <a:cs typeface="Trade Gothic Next LT Pro 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E42FC35D-1CD9-49C3-B1AC-7FAFFDEE4B89}" type="datetime1">
              <a:rPr lang="en-GB"/>
              <a:pPr>
                <a:defRPr/>
              </a:pPr>
              <a:t>26/6/13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a:xfrm>
            <a:off x="6553200" y="4767277"/>
            <a:ext cx="2133600" cy="274637"/>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ＭＳ Ｐゴシック" charset="-128"/>
                <a:cs typeface="+mn-cs"/>
              </a:defRPr>
            </a:lvl1pPr>
          </a:lstStyle>
          <a:p>
            <a:pPr>
              <a:defRPr/>
            </a:pPr>
            <a:fld id="{431DA0F6-88BD-4894-9B88-9D5B25584C22}"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lor Separator">
    <p:bg>
      <p:bgPr>
        <a:solidFill>
          <a:schemeClr val="accent3"/>
        </a:solidFill>
        <a:effectLst/>
      </p:bgPr>
    </p:bg>
    <p:spTree>
      <p:nvGrpSpPr>
        <p:cNvPr id="1" name=""/>
        <p:cNvGrpSpPr/>
        <p:nvPr/>
      </p:nvGrpSpPr>
      <p:grpSpPr>
        <a:xfrm>
          <a:off x="0" y="0"/>
          <a:ext cx="0" cy="0"/>
          <a:chOff x="0" y="0"/>
          <a:chExt cx="0" cy="0"/>
        </a:xfrm>
      </p:grpSpPr>
      <p:sp>
        <p:nvSpPr>
          <p:cNvPr id="3" name="Rectangle 2"/>
          <p:cNvSpPr/>
          <p:nvPr/>
        </p:nvSpPr>
        <p:spPr bwMode="auto">
          <a:xfrm>
            <a:off x="0" y="0"/>
            <a:ext cx="9144000" cy="5143500"/>
          </a:xfrm>
          <a:prstGeom prst="rect">
            <a:avLst/>
          </a:prstGeom>
          <a:solidFill>
            <a:schemeClr val="accent3"/>
          </a:solidFill>
          <a:ln w="9525" cap="flat" cmpd="sng" algn="ctr">
            <a:noFill/>
            <a:prstDash val="solid"/>
            <a:round/>
            <a:headEnd type="none" w="med" len="med"/>
            <a:tailEnd type="none" w="med" len="med"/>
          </a:ln>
          <a:effectLst/>
        </p:spPr>
        <p:txBody>
          <a:bodyPr lIns="57150" tIns="28575" rIns="57150" bIns="28575"/>
          <a:lstStyle/>
          <a:p>
            <a:pPr defTabSz="914400" eaLnBrk="0" hangingPunct="0">
              <a:defRPr/>
            </a:pPr>
            <a:endParaRPr lang="en-US" sz="1000" dirty="0">
              <a:solidFill>
                <a:srgbClr val="FFFFFF"/>
              </a:solidFill>
              <a:latin typeface="Trade Gothic Next LT Pro Lt" pitchFamily="34" charset="0"/>
              <a:ea typeface="ＭＳ Ｐゴシック" pitchFamily="-16" charset="-128"/>
            </a:endParaRPr>
          </a:p>
        </p:txBody>
      </p:sp>
      <p:cxnSp>
        <p:nvCxnSpPr>
          <p:cNvPr id="4" name="Straight Connector 6"/>
          <p:cNvCxnSpPr>
            <a:cxnSpLocks noChangeShapeType="1"/>
          </p:cNvCxnSpPr>
          <p:nvPr/>
        </p:nvCxnSpPr>
        <p:spPr bwMode="white">
          <a:xfrm>
            <a:off x="288926" y="476250"/>
            <a:ext cx="8569325" cy="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cxnSp>
      <p:pic>
        <p:nvPicPr>
          <p:cNvPr id="5" name="Picture 16" descr="BlackBerry_Logo_Preferred_White_N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638" y="195264"/>
            <a:ext cx="874712"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12"/>
          <p:cNvSpPr txBox="1">
            <a:spLocks noChangeArrowheads="1"/>
          </p:cNvSpPr>
          <p:nvPr/>
        </p:nvSpPr>
        <p:spPr bwMode="white">
          <a:xfrm>
            <a:off x="4656138" y="236538"/>
            <a:ext cx="2000250" cy="138112"/>
          </a:xfrm>
          <a:prstGeom prst="rect">
            <a:avLst/>
          </a:prstGeom>
          <a:noFill/>
          <a:ln>
            <a:noFill/>
          </a:ln>
          <a:extLst/>
        </p:spPr>
        <p:txBody>
          <a:bodyPr lIns="0" tIns="0" rIns="0" bIns="0" anchor="b">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defTabSz="914400">
              <a:defRPr/>
            </a:pPr>
            <a:r>
              <a:rPr lang="en-US" sz="900" dirty="0" smtClean="0">
                <a:solidFill>
                  <a:srgbClr val="FFFFFF"/>
                </a:solidFill>
                <a:latin typeface="Trade Gothic Next LT Pro Lt" pitchFamily="34" charset="0"/>
              </a:rPr>
              <a:t>Internal Use Only</a:t>
            </a:r>
          </a:p>
        </p:txBody>
      </p:sp>
      <p:sp>
        <p:nvSpPr>
          <p:cNvPr id="2" name="Title 1"/>
          <p:cNvSpPr>
            <a:spLocks noGrp="1"/>
          </p:cNvSpPr>
          <p:nvPr>
            <p:ph type="title"/>
          </p:nvPr>
        </p:nvSpPr>
        <p:spPr>
          <a:xfrm>
            <a:off x="285750" y="666751"/>
            <a:ext cx="8572500" cy="3095625"/>
          </a:xfrm>
        </p:spPr>
        <p:txBody>
          <a:bodyPr/>
          <a:lstStyle>
            <a:lvl1pPr>
              <a:defRPr sz="4000"/>
            </a:lvl1p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lvl1pPr>
              <a:defRPr>
                <a:solidFill>
                  <a:schemeClr val="bg1"/>
                </a:solidFill>
              </a:defRPr>
            </a:lvl1pPr>
          </a:lstStyle>
          <a:p>
            <a:pPr>
              <a:defRPr/>
            </a:pPr>
            <a:fld id="{8C161BEF-7A1B-4CD8-AFD0-07C2BD32324E}" type="datetime4">
              <a:rPr lang="en-US">
                <a:solidFill>
                  <a:srgbClr val="FFFFFF"/>
                </a:solidFill>
              </a:rPr>
              <a:pPr>
                <a:defRPr/>
              </a:pPr>
              <a:t>June 26, 2013</a:t>
            </a:fld>
            <a:endParaRPr lang="en-US" dirty="0">
              <a:solidFill>
                <a:srgbClr val="FFFFFF"/>
              </a:solidFill>
            </a:endParaRPr>
          </a:p>
        </p:txBody>
      </p:sp>
      <p:sp>
        <p:nvSpPr>
          <p:cNvPr id="8" name="Slide Number Placeholder 4"/>
          <p:cNvSpPr>
            <a:spLocks noGrp="1"/>
          </p:cNvSpPr>
          <p:nvPr>
            <p:ph type="sldNum" sz="quarter" idx="11"/>
          </p:nvPr>
        </p:nvSpPr>
        <p:spPr/>
        <p:txBody>
          <a:bodyPr/>
          <a:lstStyle>
            <a:lvl1pPr>
              <a:defRPr>
                <a:solidFill>
                  <a:schemeClr val="bg1"/>
                </a:solidFill>
              </a:defRPr>
            </a:lvl1pPr>
          </a:lstStyle>
          <a:p>
            <a:pPr>
              <a:defRPr/>
            </a:pPr>
            <a:fld id="{6C6B393A-4CC1-4661-ACE8-1AB451D5B82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868286958"/>
      </p:ext>
    </p:extLst>
  </p:cSld>
  <p:clrMapOvr>
    <a:masterClrMapping/>
  </p:clrMapOvr>
  <p:transition xmlns:p14="http://schemas.microsoft.com/office/powerpoint/2010/main" spd="slow">
    <p:fade thruBlk="1"/>
  </p:transition>
  <p:hf hdr="0" ftr="0"/>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Content Paragraph 2 Column">
    <p:spTree>
      <p:nvGrpSpPr>
        <p:cNvPr id="1" name=""/>
        <p:cNvGrpSpPr/>
        <p:nvPr/>
      </p:nvGrpSpPr>
      <p:grpSpPr>
        <a:xfrm>
          <a:off x="0" y="0"/>
          <a:ext cx="0" cy="0"/>
          <a:chOff x="0" y="0"/>
          <a:chExt cx="0" cy="0"/>
        </a:xfrm>
      </p:grpSpPr>
      <p:sp>
        <p:nvSpPr>
          <p:cNvPr id="4" name="Rectangle 3"/>
          <p:cNvSpPr/>
          <p:nvPr/>
        </p:nvSpPr>
        <p:spPr bwMode="auto">
          <a:xfrm>
            <a:off x="0" y="0"/>
            <a:ext cx="9144000" cy="5143500"/>
          </a:xfrm>
          <a:prstGeom prst="rect">
            <a:avLst/>
          </a:prstGeom>
          <a:noFill/>
          <a:ln w="19050" cap="flat" cmpd="sng" algn="ctr">
            <a:solidFill>
              <a:schemeClr val="tx1">
                <a:lumMod val="75000"/>
                <a:lumOff val="25000"/>
              </a:schemeClr>
            </a:solidFill>
            <a:prstDash val="solid"/>
            <a:round/>
            <a:headEnd type="none" w="med" len="med"/>
            <a:tailEnd type="none" w="med" len="med"/>
          </a:ln>
          <a:effectLst/>
        </p:spPr>
        <p:txBody>
          <a:bodyPr lIns="57150" tIns="28575" rIns="57150" bIns="28575"/>
          <a:lstStyle/>
          <a:p>
            <a:pPr defTabSz="914400" eaLnBrk="0" hangingPunct="0"/>
            <a:endParaRPr lang="en-US" sz="1500" smtClean="0">
              <a:solidFill>
                <a:srgbClr val="000000"/>
              </a:solidFill>
              <a:latin typeface="Arial" charset="0"/>
              <a:ea typeface="ＭＳ Ｐゴシック" charset="0"/>
              <a:cs typeface="ＭＳ Ｐゴシック" charset="0"/>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7" name="Text Placeholder 6"/>
          <p:cNvSpPr>
            <a:spLocks noGrp="1"/>
          </p:cNvSpPr>
          <p:nvPr>
            <p:ph type="body" sz="quarter" idx="13"/>
          </p:nvPr>
        </p:nvSpPr>
        <p:spPr>
          <a:xfrm>
            <a:off x="285750" y="1983105"/>
            <a:ext cx="8572500" cy="2888536"/>
          </a:xfrm>
        </p:spPr>
        <p:txBody>
          <a:bodyPr numCol="2" spcCol="188595"/>
          <a:lstStyle>
            <a:lvl1pPr marL="0" indent="0">
              <a:buNone/>
              <a:defRPr/>
            </a:lvl1pPr>
            <a:lvl2pPr>
              <a:buNone/>
              <a:defRPr/>
            </a:lvl2pPr>
            <a:lvl3pPr>
              <a:buNone/>
              <a:defRPr/>
            </a:lvl3pPr>
            <a:lvl4pPr>
              <a:buNone/>
              <a:defRPr/>
            </a:lvl4pPr>
            <a:lvl5pPr>
              <a:buNone/>
              <a:defRPr/>
            </a:lvl5pPr>
          </a:lstStyle>
          <a:p>
            <a:pPr lvl="0"/>
            <a:r>
              <a:rPr lang="en-US" smtClean="0"/>
              <a:t>Click to edit Master text styles</a:t>
            </a:r>
          </a:p>
        </p:txBody>
      </p:sp>
      <p:sp>
        <p:nvSpPr>
          <p:cNvPr id="5" name="Date Placeholder 2"/>
          <p:cNvSpPr>
            <a:spLocks noGrp="1"/>
          </p:cNvSpPr>
          <p:nvPr>
            <p:ph type="dt" sz="half" idx="14"/>
          </p:nvPr>
        </p:nvSpPr>
        <p:spPr/>
        <p:txBody>
          <a:bodyPr/>
          <a:lstStyle>
            <a:lvl1pPr>
              <a:defRPr/>
            </a:lvl1pPr>
          </a:lstStyle>
          <a:p>
            <a:fld id="{AF57CA92-4A94-6342-9EEC-AD62A726E168}" type="datetime4">
              <a:rPr lang="en-US"/>
              <a:pPr/>
              <a:t>June 26, 2013</a:t>
            </a:fld>
            <a:endParaRPr lang="en-US"/>
          </a:p>
        </p:txBody>
      </p:sp>
      <p:sp>
        <p:nvSpPr>
          <p:cNvPr id="6" name="Slide Number Placeholder 4"/>
          <p:cNvSpPr>
            <a:spLocks noGrp="1"/>
          </p:cNvSpPr>
          <p:nvPr>
            <p:ph type="sldNum" sz="quarter" idx="15"/>
          </p:nvPr>
        </p:nvSpPr>
        <p:spPr/>
        <p:txBody>
          <a:bodyPr/>
          <a:lstStyle>
            <a:lvl1pPr>
              <a:defRPr/>
            </a:lvl1pPr>
          </a:lstStyle>
          <a:p>
            <a:fld id="{F90EDC43-6933-1C44-AF0D-931A8EDDA51E}" type="slidenum">
              <a:rPr lang="en-US"/>
              <a:pPr/>
              <a:t>‹#›</a:t>
            </a:fld>
            <a:endParaRPr lang="en-US"/>
          </a:p>
        </p:txBody>
      </p:sp>
    </p:spTree>
    <p:extLst>
      <p:ext uri="{BB962C8B-B14F-4D97-AF65-F5344CB8AC3E}">
        <p14:creationId xmlns:p14="http://schemas.microsoft.com/office/powerpoint/2010/main" val="1722513651"/>
      </p:ext>
    </p:extLst>
  </p:cSld>
  <p:clrMapOvr>
    <a:masterClrMapping/>
  </p:clrMapOvr>
  <p:transition xmlns:p14="http://schemas.microsoft.com/office/powerpoint/2010/main" spd="slow">
    <p:fade thruBlk="1"/>
  </p:transition>
  <p:hf hdr="0" ftr="0"/>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Device Image">
    <p:spTree>
      <p:nvGrpSpPr>
        <p:cNvPr id="1" name=""/>
        <p:cNvGrpSpPr/>
        <p:nvPr/>
      </p:nvGrpSpPr>
      <p:grpSpPr>
        <a:xfrm>
          <a:off x="0" y="0"/>
          <a:ext cx="0" cy="0"/>
          <a:chOff x="0" y="0"/>
          <a:chExt cx="0" cy="0"/>
        </a:xfrm>
      </p:grpSpPr>
      <p:sp>
        <p:nvSpPr>
          <p:cNvPr id="4" name="Rectangle 3"/>
          <p:cNvSpPr/>
          <p:nvPr/>
        </p:nvSpPr>
        <p:spPr bwMode="auto">
          <a:xfrm>
            <a:off x="0" y="0"/>
            <a:ext cx="9144000" cy="5143500"/>
          </a:xfrm>
          <a:prstGeom prst="rect">
            <a:avLst/>
          </a:prstGeom>
          <a:noFill/>
          <a:ln w="19050" cap="flat" cmpd="sng" algn="ctr">
            <a:solidFill>
              <a:schemeClr val="tx1">
                <a:lumMod val="75000"/>
                <a:lumOff val="25000"/>
              </a:schemeClr>
            </a:solidFill>
            <a:prstDash val="solid"/>
            <a:round/>
            <a:headEnd type="none" w="med" len="med"/>
            <a:tailEnd type="none" w="med" len="med"/>
          </a:ln>
          <a:effectLst/>
        </p:spPr>
        <p:txBody>
          <a:bodyPr lIns="57150" tIns="28575" rIns="57150" bIns="28575"/>
          <a:lstStyle/>
          <a:p>
            <a:pPr defTabSz="914400" eaLnBrk="0" hangingPunct="0"/>
            <a:endParaRPr lang="en-US" sz="1500" smtClean="0">
              <a:solidFill>
                <a:srgbClr val="000000"/>
              </a:solidFill>
              <a:latin typeface="Arial" charset="0"/>
              <a:ea typeface="ＭＳ Ｐゴシック" charset="0"/>
              <a:cs typeface="ＭＳ Ｐゴシック" charset="0"/>
            </a:endParaRPr>
          </a:p>
        </p:txBody>
      </p:sp>
      <p:sp>
        <p:nvSpPr>
          <p:cNvPr id="6" name="Text Placeholder 6"/>
          <p:cNvSpPr>
            <a:spLocks noGrp="1"/>
          </p:cNvSpPr>
          <p:nvPr>
            <p:ph type="body" sz="quarter" idx="13"/>
          </p:nvPr>
        </p:nvSpPr>
        <p:spPr>
          <a:xfrm>
            <a:off x="4667250" y="1983105"/>
            <a:ext cx="4191000" cy="2888536"/>
          </a:xfrm>
        </p:spPr>
        <p:txBody>
          <a:bodyPr anchor="b"/>
          <a:lstStyle>
            <a:lvl1pPr marL="0" indent="0">
              <a:buNone/>
              <a:defRPr/>
            </a:lvl1pPr>
            <a:lvl2pPr>
              <a:buNone/>
              <a:defRPr/>
            </a:lvl2pPr>
            <a:lvl3pPr>
              <a:buNone/>
              <a:defRPr/>
            </a:lvl3pPr>
            <a:lvl4pPr>
              <a:buNone/>
              <a:defRPr/>
            </a:lvl4pPr>
            <a:lvl5pPr>
              <a:buNone/>
              <a:defRPr/>
            </a:lvl5pPr>
          </a:lstStyle>
          <a:p>
            <a:pPr lvl="0"/>
            <a:r>
              <a:rPr lang="en-US" smtClean="0"/>
              <a:t>Click to edit Master text styles</a:t>
            </a:r>
          </a:p>
        </p:txBody>
      </p:sp>
      <p:sp>
        <p:nvSpPr>
          <p:cNvPr id="8" name="Picture Placeholder 7"/>
          <p:cNvSpPr>
            <a:spLocks noGrp="1"/>
          </p:cNvSpPr>
          <p:nvPr>
            <p:ph type="pic" sz="quarter" idx="14"/>
          </p:nvPr>
        </p:nvSpPr>
        <p:spPr>
          <a:xfrm>
            <a:off x="285750" y="674077"/>
            <a:ext cx="4191000" cy="4197564"/>
          </a:xfrm>
        </p:spPr>
        <p:txBody>
          <a:bodyPr>
            <a:normAutofit/>
          </a:bodyPr>
          <a:lstStyle>
            <a:lvl1pPr>
              <a:buNone/>
              <a:defRPr sz="1300"/>
            </a:lvl1pPr>
          </a:lstStyle>
          <a:p>
            <a:pPr lvl="0"/>
            <a:r>
              <a:rPr lang="en-US" noProof="0" smtClean="0"/>
              <a:t>Click icon to add picture</a:t>
            </a:r>
            <a:endParaRPr lang="en-US" noProof="0"/>
          </a:p>
        </p:txBody>
      </p:sp>
      <p:sp>
        <p:nvSpPr>
          <p:cNvPr id="5" name="Date Placeholder 2"/>
          <p:cNvSpPr>
            <a:spLocks noGrp="1"/>
          </p:cNvSpPr>
          <p:nvPr>
            <p:ph type="dt" sz="half" idx="15"/>
          </p:nvPr>
        </p:nvSpPr>
        <p:spPr/>
        <p:txBody>
          <a:bodyPr/>
          <a:lstStyle>
            <a:lvl1pPr>
              <a:defRPr/>
            </a:lvl1pPr>
          </a:lstStyle>
          <a:p>
            <a:fld id="{8E7A5D21-293F-1D41-A42F-2563DE3407A0}" type="datetime4">
              <a:rPr lang="en-US"/>
              <a:pPr/>
              <a:t>June 26, 2013</a:t>
            </a:fld>
            <a:endParaRPr lang="en-US"/>
          </a:p>
        </p:txBody>
      </p:sp>
      <p:sp>
        <p:nvSpPr>
          <p:cNvPr id="7" name="Slide Number Placeholder 4"/>
          <p:cNvSpPr>
            <a:spLocks noGrp="1"/>
          </p:cNvSpPr>
          <p:nvPr>
            <p:ph type="sldNum" sz="quarter" idx="16"/>
          </p:nvPr>
        </p:nvSpPr>
        <p:spPr/>
        <p:txBody>
          <a:bodyPr/>
          <a:lstStyle>
            <a:lvl1pPr>
              <a:defRPr/>
            </a:lvl1pPr>
          </a:lstStyle>
          <a:p>
            <a:fld id="{8D866C23-FFCB-794E-9B59-D920936AB906}" type="slidenum">
              <a:rPr lang="en-US"/>
              <a:pPr/>
              <a:t>‹#›</a:t>
            </a:fld>
            <a:endParaRPr lang="en-US"/>
          </a:p>
        </p:txBody>
      </p:sp>
    </p:spTree>
    <p:extLst>
      <p:ext uri="{BB962C8B-B14F-4D97-AF65-F5344CB8AC3E}">
        <p14:creationId xmlns:p14="http://schemas.microsoft.com/office/powerpoint/2010/main" val="2017299232"/>
      </p:ext>
    </p:extLst>
  </p:cSld>
  <p:clrMapOvr>
    <a:masterClrMapping/>
  </p:clrMapOvr>
  <p:transition xmlns:p14="http://schemas.microsoft.com/office/powerpoint/2010/main" spd="slow">
    <p:fade thruBlk="1"/>
  </p:transition>
  <p:hf hdr="0" ftr="0"/>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able Placeholder">
    <p:spTree>
      <p:nvGrpSpPr>
        <p:cNvPr id="1" name=""/>
        <p:cNvGrpSpPr/>
        <p:nvPr/>
      </p:nvGrpSpPr>
      <p:grpSpPr>
        <a:xfrm>
          <a:off x="0" y="0"/>
          <a:ext cx="0" cy="0"/>
          <a:chOff x="0" y="0"/>
          <a:chExt cx="0" cy="0"/>
        </a:xfrm>
      </p:grpSpPr>
      <p:sp>
        <p:nvSpPr>
          <p:cNvPr id="4" name="Rectangle 3"/>
          <p:cNvSpPr/>
          <p:nvPr/>
        </p:nvSpPr>
        <p:spPr bwMode="auto">
          <a:xfrm>
            <a:off x="0" y="0"/>
            <a:ext cx="9144000" cy="5143500"/>
          </a:xfrm>
          <a:prstGeom prst="rect">
            <a:avLst/>
          </a:prstGeom>
          <a:noFill/>
          <a:ln w="19050" cap="flat" cmpd="sng" algn="ctr">
            <a:solidFill>
              <a:schemeClr val="tx1">
                <a:lumMod val="75000"/>
                <a:lumOff val="25000"/>
              </a:schemeClr>
            </a:solidFill>
            <a:prstDash val="solid"/>
            <a:round/>
            <a:headEnd type="none" w="med" len="med"/>
            <a:tailEnd type="none" w="med" len="med"/>
          </a:ln>
          <a:effectLst/>
        </p:spPr>
        <p:txBody>
          <a:bodyPr lIns="57150" tIns="28575" rIns="57150" bIns="28575"/>
          <a:lstStyle/>
          <a:p>
            <a:pPr defTabSz="914400" eaLnBrk="0" hangingPunct="0"/>
            <a:endParaRPr lang="en-US" sz="1500" smtClean="0">
              <a:solidFill>
                <a:srgbClr val="000000"/>
              </a:solidFill>
              <a:latin typeface="Arial" charset="0"/>
              <a:ea typeface="ＭＳ Ｐゴシック" charset="0"/>
              <a:cs typeface="ＭＳ Ｐゴシック" charset="0"/>
            </a:endParaRPr>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9" name="Table Placeholder 8"/>
          <p:cNvSpPr>
            <a:spLocks noGrp="1"/>
          </p:cNvSpPr>
          <p:nvPr>
            <p:ph type="tbl" sz="quarter" idx="13"/>
          </p:nvPr>
        </p:nvSpPr>
        <p:spPr>
          <a:xfrm>
            <a:off x="285750" y="1983105"/>
            <a:ext cx="8572500" cy="2886075"/>
          </a:xfrm>
        </p:spPr>
        <p:txBody>
          <a:bodyPr>
            <a:normAutofit/>
          </a:bodyPr>
          <a:lstStyle>
            <a:lvl1pPr>
              <a:buNone/>
              <a:defRPr sz="1300"/>
            </a:lvl1pPr>
          </a:lstStyle>
          <a:p>
            <a:pPr lvl="0"/>
            <a:r>
              <a:rPr lang="en-US" noProof="0" smtClean="0"/>
              <a:t>Click icon to add table</a:t>
            </a:r>
            <a:endParaRPr lang="en-US" noProof="0"/>
          </a:p>
        </p:txBody>
      </p:sp>
      <p:sp>
        <p:nvSpPr>
          <p:cNvPr id="5" name="Date Placeholder 2"/>
          <p:cNvSpPr>
            <a:spLocks noGrp="1"/>
          </p:cNvSpPr>
          <p:nvPr>
            <p:ph type="dt" sz="half" idx="14"/>
          </p:nvPr>
        </p:nvSpPr>
        <p:spPr/>
        <p:txBody>
          <a:bodyPr/>
          <a:lstStyle>
            <a:lvl1pPr>
              <a:defRPr/>
            </a:lvl1pPr>
          </a:lstStyle>
          <a:p>
            <a:fld id="{DDF0F88D-D35D-3549-A399-0077BA93F869}" type="datetime4">
              <a:rPr lang="en-US"/>
              <a:pPr/>
              <a:t>June 26, 2013</a:t>
            </a:fld>
            <a:endParaRPr lang="en-US"/>
          </a:p>
        </p:txBody>
      </p:sp>
      <p:sp>
        <p:nvSpPr>
          <p:cNvPr id="6" name="Slide Number Placeholder 4"/>
          <p:cNvSpPr>
            <a:spLocks noGrp="1"/>
          </p:cNvSpPr>
          <p:nvPr>
            <p:ph type="sldNum" sz="quarter" idx="15"/>
          </p:nvPr>
        </p:nvSpPr>
        <p:spPr/>
        <p:txBody>
          <a:bodyPr/>
          <a:lstStyle>
            <a:lvl1pPr>
              <a:defRPr/>
            </a:lvl1pPr>
          </a:lstStyle>
          <a:p>
            <a:fld id="{B4C7EFB0-6A4B-2743-AF03-90A8929DD39C}" type="slidenum">
              <a:rPr lang="en-US"/>
              <a:pPr/>
              <a:t>‹#›</a:t>
            </a:fld>
            <a:endParaRPr lang="en-US"/>
          </a:p>
        </p:txBody>
      </p:sp>
    </p:spTree>
    <p:extLst>
      <p:ext uri="{BB962C8B-B14F-4D97-AF65-F5344CB8AC3E}">
        <p14:creationId xmlns:p14="http://schemas.microsoft.com/office/powerpoint/2010/main" val="3765964511"/>
      </p:ext>
    </p:extLst>
  </p:cSld>
  <p:clrMapOvr>
    <a:masterClrMapping/>
  </p:clrMapOvr>
  <p:transition xmlns:p14="http://schemas.microsoft.com/office/powerpoint/2010/main" spd="slow">
    <p:fade thruBlk="1"/>
  </p:transition>
  <p:hf hdr="0" ftr="0"/>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Graph Placeholder">
    <p:spTree>
      <p:nvGrpSpPr>
        <p:cNvPr id="1" name=""/>
        <p:cNvGrpSpPr/>
        <p:nvPr/>
      </p:nvGrpSpPr>
      <p:grpSpPr>
        <a:xfrm>
          <a:off x="0" y="0"/>
          <a:ext cx="0" cy="0"/>
          <a:chOff x="0" y="0"/>
          <a:chExt cx="0" cy="0"/>
        </a:xfrm>
      </p:grpSpPr>
      <p:sp>
        <p:nvSpPr>
          <p:cNvPr id="4" name="Rectangle 3"/>
          <p:cNvSpPr/>
          <p:nvPr/>
        </p:nvSpPr>
        <p:spPr bwMode="auto">
          <a:xfrm>
            <a:off x="0" y="0"/>
            <a:ext cx="9144000" cy="5143500"/>
          </a:xfrm>
          <a:prstGeom prst="rect">
            <a:avLst/>
          </a:prstGeom>
          <a:noFill/>
          <a:ln w="19050" cap="flat" cmpd="sng" algn="ctr">
            <a:solidFill>
              <a:schemeClr val="tx1">
                <a:lumMod val="75000"/>
                <a:lumOff val="25000"/>
              </a:schemeClr>
            </a:solidFill>
            <a:prstDash val="solid"/>
            <a:round/>
            <a:headEnd type="none" w="med" len="med"/>
            <a:tailEnd type="none" w="med" len="med"/>
          </a:ln>
          <a:effectLst/>
        </p:spPr>
        <p:txBody>
          <a:bodyPr lIns="57150" tIns="28575" rIns="57150" bIns="28575"/>
          <a:lstStyle/>
          <a:p>
            <a:pPr defTabSz="914400" eaLnBrk="0" hangingPunct="0"/>
            <a:endParaRPr lang="en-US" sz="1500" smtClean="0">
              <a:solidFill>
                <a:srgbClr val="000000"/>
              </a:solidFill>
              <a:latin typeface="Arial" charset="0"/>
              <a:ea typeface="ＭＳ Ｐゴシック" charset="0"/>
              <a:cs typeface="ＭＳ Ｐゴシック" charset="0"/>
            </a:endParaRPr>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8" name="Chart Placeholder 7"/>
          <p:cNvSpPr>
            <a:spLocks noGrp="1"/>
          </p:cNvSpPr>
          <p:nvPr>
            <p:ph type="chart" sz="quarter" idx="13"/>
          </p:nvPr>
        </p:nvSpPr>
        <p:spPr>
          <a:xfrm>
            <a:off x="285750" y="1983105"/>
            <a:ext cx="8572500" cy="2886075"/>
          </a:xfrm>
        </p:spPr>
        <p:txBody>
          <a:bodyPr>
            <a:normAutofit/>
          </a:bodyPr>
          <a:lstStyle>
            <a:lvl1pPr>
              <a:buNone/>
              <a:defRPr sz="1300"/>
            </a:lvl1pPr>
          </a:lstStyle>
          <a:p>
            <a:pPr lvl="0"/>
            <a:r>
              <a:rPr lang="en-US" noProof="0" smtClean="0"/>
              <a:t>Click icon to add chart</a:t>
            </a:r>
            <a:endParaRPr lang="en-US" noProof="0"/>
          </a:p>
        </p:txBody>
      </p:sp>
      <p:sp>
        <p:nvSpPr>
          <p:cNvPr id="5" name="Date Placeholder 2"/>
          <p:cNvSpPr>
            <a:spLocks noGrp="1"/>
          </p:cNvSpPr>
          <p:nvPr>
            <p:ph type="dt" sz="half" idx="14"/>
          </p:nvPr>
        </p:nvSpPr>
        <p:spPr/>
        <p:txBody>
          <a:bodyPr/>
          <a:lstStyle>
            <a:lvl1pPr>
              <a:defRPr/>
            </a:lvl1pPr>
          </a:lstStyle>
          <a:p>
            <a:fld id="{12D69AFA-598F-1247-8614-90B6B33C9AAB}" type="datetime4">
              <a:rPr lang="en-US"/>
              <a:pPr/>
              <a:t>June 26, 2013</a:t>
            </a:fld>
            <a:endParaRPr lang="en-US"/>
          </a:p>
        </p:txBody>
      </p:sp>
      <p:sp>
        <p:nvSpPr>
          <p:cNvPr id="6" name="Slide Number Placeholder 4"/>
          <p:cNvSpPr>
            <a:spLocks noGrp="1"/>
          </p:cNvSpPr>
          <p:nvPr>
            <p:ph type="sldNum" sz="quarter" idx="15"/>
          </p:nvPr>
        </p:nvSpPr>
        <p:spPr/>
        <p:txBody>
          <a:bodyPr/>
          <a:lstStyle>
            <a:lvl1pPr>
              <a:defRPr/>
            </a:lvl1pPr>
          </a:lstStyle>
          <a:p>
            <a:fld id="{085D75CE-A953-0F4B-B4A9-89D4D34B4EB8}" type="slidenum">
              <a:rPr lang="en-US"/>
              <a:pPr/>
              <a:t>‹#›</a:t>
            </a:fld>
            <a:endParaRPr lang="en-US"/>
          </a:p>
        </p:txBody>
      </p:sp>
    </p:spTree>
    <p:extLst>
      <p:ext uri="{BB962C8B-B14F-4D97-AF65-F5344CB8AC3E}">
        <p14:creationId xmlns:p14="http://schemas.microsoft.com/office/powerpoint/2010/main" val="1536741533"/>
      </p:ext>
    </p:extLst>
  </p:cSld>
  <p:clrMapOvr>
    <a:masterClrMapping/>
  </p:clrMapOvr>
  <p:transition xmlns:p14="http://schemas.microsoft.com/office/powerpoint/2010/main" spd="slow">
    <p:fade thruBlk="1"/>
  </p:transition>
  <p:hf hdr="0" ftr="0"/>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Content Bulleted List White 2 Column">
    <p:bg>
      <p:bgPr>
        <a:solidFill>
          <a:schemeClr val="bg1"/>
        </a:solidFill>
        <a:effectLst/>
      </p:bgPr>
    </p:bg>
    <p:spTree>
      <p:nvGrpSpPr>
        <p:cNvPr id="1" name=""/>
        <p:cNvGrpSpPr/>
        <p:nvPr/>
      </p:nvGrpSpPr>
      <p:grpSpPr>
        <a:xfrm>
          <a:off x="0" y="0"/>
          <a:ext cx="0" cy="0"/>
          <a:chOff x="0" y="0"/>
          <a:chExt cx="0" cy="0"/>
        </a:xfrm>
      </p:grpSpPr>
      <p:pic>
        <p:nvPicPr>
          <p:cNvPr id="4" name="Picture 16" descr="BlackBerry_Logo_Preferred_White_N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860" y="195462"/>
            <a:ext cx="875109" cy="200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bwMode="black"/>
        <p:txBody>
          <a:bodyPr/>
          <a:lstStyle>
            <a:lvl1pPr>
              <a:defRPr>
                <a:solidFill>
                  <a:schemeClr val="tx1"/>
                </a:solidFill>
              </a:defRPr>
            </a:lvl1pPr>
          </a:lstStyle>
          <a:p>
            <a:r>
              <a:rPr lang="en-US" smtClean="0"/>
              <a:t>Click to edit Master title style</a:t>
            </a:r>
            <a:endParaRPr lang="en-US"/>
          </a:p>
        </p:txBody>
      </p:sp>
      <p:sp>
        <p:nvSpPr>
          <p:cNvPr id="7" name="Text Placeholder 6"/>
          <p:cNvSpPr>
            <a:spLocks noGrp="1"/>
          </p:cNvSpPr>
          <p:nvPr>
            <p:ph type="body" sz="quarter" idx="13"/>
          </p:nvPr>
        </p:nvSpPr>
        <p:spPr bwMode="gray">
          <a:xfrm>
            <a:off x="285750" y="1983105"/>
            <a:ext cx="8572500" cy="2888536"/>
          </a:xfrm>
        </p:spPr>
        <p:txBody>
          <a:bodyPr numCol="2" spcCol="188595"/>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smtClean="0"/>
              <a:t>Click to edit Master text styles</a:t>
            </a:r>
          </a:p>
          <a:p>
            <a:pPr lvl="1"/>
            <a:r>
              <a:rPr lang="en-US" smtClean="0"/>
              <a:t>Second level</a:t>
            </a:r>
          </a:p>
          <a:p>
            <a:pPr lvl="2"/>
            <a:r>
              <a:rPr lang="en-US" smtClean="0"/>
              <a:t>Third level</a:t>
            </a:r>
          </a:p>
        </p:txBody>
      </p:sp>
      <p:sp>
        <p:nvSpPr>
          <p:cNvPr id="5" name="Date Placeholder 2"/>
          <p:cNvSpPr>
            <a:spLocks noGrp="1"/>
          </p:cNvSpPr>
          <p:nvPr>
            <p:ph type="dt" sz="half" idx="14"/>
          </p:nvPr>
        </p:nvSpPr>
        <p:spPr/>
        <p:txBody>
          <a:bodyPr/>
          <a:lstStyle>
            <a:lvl1pPr>
              <a:defRPr/>
            </a:lvl1pPr>
          </a:lstStyle>
          <a:p>
            <a:fld id="{A3D19BA2-FE40-034D-8F1B-E9CF97B57BF1}" type="datetime4">
              <a:rPr lang="en-US"/>
              <a:pPr/>
              <a:t>June 26, 2013</a:t>
            </a:fld>
            <a:endParaRPr lang="en-US"/>
          </a:p>
        </p:txBody>
      </p:sp>
      <p:sp>
        <p:nvSpPr>
          <p:cNvPr id="6" name="Slide Number Placeholder 4"/>
          <p:cNvSpPr>
            <a:spLocks noGrp="1"/>
          </p:cNvSpPr>
          <p:nvPr>
            <p:ph type="sldNum" sz="quarter" idx="15"/>
          </p:nvPr>
        </p:nvSpPr>
        <p:spPr/>
        <p:txBody>
          <a:bodyPr/>
          <a:lstStyle>
            <a:lvl1pPr>
              <a:defRPr/>
            </a:lvl1pPr>
          </a:lstStyle>
          <a:p>
            <a:fld id="{5159EBCA-611A-2C49-8886-C068B5A7755F}" type="slidenum">
              <a:rPr lang="en-US"/>
              <a:pPr/>
              <a:t>‹#›</a:t>
            </a:fld>
            <a:endParaRPr lang="en-US"/>
          </a:p>
        </p:txBody>
      </p:sp>
    </p:spTree>
    <p:extLst>
      <p:ext uri="{BB962C8B-B14F-4D97-AF65-F5344CB8AC3E}">
        <p14:creationId xmlns:p14="http://schemas.microsoft.com/office/powerpoint/2010/main" val="1525898037"/>
      </p:ext>
    </p:extLst>
  </p:cSld>
  <p:clrMapOvr>
    <a:masterClrMapping/>
  </p:clrMapOvr>
  <p:transition xmlns:p14="http://schemas.microsoft.com/office/powerpoint/2010/main" spd="slow">
    <p:fade thruBlk="1"/>
  </p:transition>
  <p:hf hdr="0" ftr="0"/>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Content Paragraph White 2 Column">
    <p:bg>
      <p:bgPr>
        <a:solidFill>
          <a:schemeClr val="bg1"/>
        </a:solidFill>
        <a:effectLst/>
      </p:bgPr>
    </p:bg>
    <p:spTree>
      <p:nvGrpSpPr>
        <p:cNvPr id="1" name=""/>
        <p:cNvGrpSpPr/>
        <p:nvPr/>
      </p:nvGrpSpPr>
      <p:grpSpPr>
        <a:xfrm>
          <a:off x="0" y="0"/>
          <a:ext cx="0" cy="0"/>
          <a:chOff x="0" y="0"/>
          <a:chExt cx="0" cy="0"/>
        </a:xfrm>
      </p:grpSpPr>
      <p:pic>
        <p:nvPicPr>
          <p:cNvPr id="4" name="Picture 16" descr="BlackBerry_Logo_Preferred_White_N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860" y="195462"/>
            <a:ext cx="875109" cy="200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bwMode="black"/>
        <p:txBody>
          <a:bodyPr/>
          <a:lstStyle>
            <a:lvl1pPr>
              <a:defRPr>
                <a:solidFill>
                  <a:schemeClr val="tx1"/>
                </a:solidFill>
              </a:defRPr>
            </a:lvl1pPr>
          </a:lstStyle>
          <a:p>
            <a:r>
              <a:rPr lang="en-US" smtClean="0"/>
              <a:t>Click to edit Master title style</a:t>
            </a:r>
            <a:endParaRPr lang="en-US" dirty="0"/>
          </a:p>
        </p:txBody>
      </p:sp>
      <p:sp>
        <p:nvSpPr>
          <p:cNvPr id="7" name="Text Placeholder 6"/>
          <p:cNvSpPr>
            <a:spLocks noGrp="1"/>
          </p:cNvSpPr>
          <p:nvPr>
            <p:ph type="body" sz="quarter" idx="13"/>
          </p:nvPr>
        </p:nvSpPr>
        <p:spPr bwMode="black">
          <a:xfrm>
            <a:off x="285750" y="1983105"/>
            <a:ext cx="8572500" cy="2888536"/>
          </a:xfrm>
        </p:spPr>
        <p:txBody>
          <a:bodyPr numCol="2" spcCol="188595"/>
          <a:lstStyle>
            <a:lvl1pPr marL="0" indent="0">
              <a:buNone/>
              <a:defRPr>
                <a:solidFill>
                  <a:schemeClr val="tx1"/>
                </a:solidFill>
              </a:defRPr>
            </a:lvl1pPr>
            <a:lvl2pPr>
              <a:buNone/>
              <a:defRPr/>
            </a:lvl2pPr>
            <a:lvl3pPr>
              <a:buNone/>
              <a:defRPr/>
            </a:lvl3pPr>
            <a:lvl4pPr>
              <a:buNone/>
              <a:defRPr/>
            </a:lvl4pPr>
            <a:lvl5pPr>
              <a:buNone/>
              <a:defRPr/>
            </a:lvl5pPr>
          </a:lstStyle>
          <a:p>
            <a:pPr lvl="0"/>
            <a:r>
              <a:rPr lang="en-US" smtClean="0"/>
              <a:t>Click to edit Master text styles</a:t>
            </a:r>
          </a:p>
        </p:txBody>
      </p:sp>
      <p:sp>
        <p:nvSpPr>
          <p:cNvPr id="5" name="Date Placeholder 2"/>
          <p:cNvSpPr>
            <a:spLocks noGrp="1"/>
          </p:cNvSpPr>
          <p:nvPr>
            <p:ph type="dt" sz="half" idx="14"/>
          </p:nvPr>
        </p:nvSpPr>
        <p:spPr/>
        <p:txBody>
          <a:bodyPr/>
          <a:lstStyle>
            <a:lvl1pPr>
              <a:defRPr/>
            </a:lvl1pPr>
          </a:lstStyle>
          <a:p>
            <a:fld id="{19094415-DB8C-9943-875F-A88E64022018}" type="datetime4">
              <a:rPr lang="en-US"/>
              <a:pPr/>
              <a:t>June 26, 2013</a:t>
            </a:fld>
            <a:endParaRPr lang="en-US"/>
          </a:p>
        </p:txBody>
      </p:sp>
      <p:sp>
        <p:nvSpPr>
          <p:cNvPr id="6" name="Slide Number Placeholder 4"/>
          <p:cNvSpPr>
            <a:spLocks noGrp="1"/>
          </p:cNvSpPr>
          <p:nvPr>
            <p:ph type="sldNum" sz="quarter" idx="15"/>
          </p:nvPr>
        </p:nvSpPr>
        <p:spPr/>
        <p:txBody>
          <a:bodyPr/>
          <a:lstStyle>
            <a:lvl1pPr>
              <a:defRPr/>
            </a:lvl1pPr>
          </a:lstStyle>
          <a:p>
            <a:fld id="{7C429670-C6FD-3545-9D5E-72201E1F5336}" type="slidenum">
              <a:rPr lang="en-US"/>
              <a:pPr/>
              <a:t>‹#›</a:t>
            </a:fld>
            <a:endParaRPr lang="en-US"/>
          </a:p>
        </p:txBody>
      </p:sp>
    </p:spTree>
    <p:extLst>
      <p:ext uri="{BB962C8B-B14F-4D97-AF65-F5344CB8AC3E}">
        <p14:creationId xmlns:p14="http://schemas.microsoft.com/office/powerpoint/2010/main" val="1594806027"/>
      </p:ext>
    </p:extLst>
  </p:cSld>
  <p:clrMapOvr>
    <a:masterClrMapping/>
  </p:clrMapOvr>
  <p:transition xmlns:p14="http://schemas.microsoft.com/office/powerpoint/2010/main" spd="slow">
    <p:fade thruBlk="1"/>
  </p:transition>
  <p:hf hdr="0" ftr="0"/>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Device Image White">
    <p:bg>
      <p:bgPr>
        <a:solidFill>
          <a:schemeClr val="bg1"/>
        </a:solidFill>
        <a:effectLst/>
      </p:bgPr>
    </p:bg>
    <p:spTree>
      <p:nvGrpSpPr>
        <p:cNvPr id="1" name=""/>
        <p:cNvGrpSpPr/>
        <p:nvPr/>
      </p:nvGrpSpPr>
      <p:grpSpPr>
        <a:xfrm>
          <a:off x="0" y="0"/>
          <a:ext cx="0" cy="0"/>
          <a:chOff x="0" y="0"/>
          <a:chExt cx="0" cy="0"/>
        </a:xfrm>
      </p:grpSpPr>
      <p:pic>
        <p:nvPicPr>
          <p:cNvPr id="4" name="Picture 16" descr="BlackBerry_Logo_Preferred_White_N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860" y="195462"/>
            <a:ext cx="875109" cy="200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6"/>
          <p:cNvSpPr>
            <a:spLocks noGrp="1"/>
          </p:cNvSpPr>
          <p:nvPr>
            <p:ph type="body" sz="quarter" idx="13"/>
          </p:nvPr>
        </p:nvSpPr>
        <p:spPr bwMode="black">
          <a:xfrm>
            <a:off x="4667250" y="1983105"/>
            <a:ext cx="4191000" cy="2888536"/>
          </a:xfrm>
        </p:spPr>
        <p:txBody>
          <a:bodyPr anchor="b"/>
          <a:lstStyle>
            <a:lvl1pPr marL="0" indent="0">
              <a:buNone/>
              <a:defRPr>
                <a:solidFill>
                  <a:schemeClr val="tx1"/>
                </a:solidFill>
              </a:defRPr>
            </a:lvl1pPr>
            <a:lvl2pPr>
              <a:buNone/>
              <a:defRPr/>
            </a:lvl2pPr>
            <a:lvl3pPr>
              <a:buNone/>
              <a:defRPr/>
            </a:lvl3pPr>
            <a:lvl4pPr>
              <a:buNone/>
              <a:defRPr/>
            </a:lvl4pPr>
            <a:lvl5pPr>
              <a:buNone/>
              <a:defRPr/>
            </a:lvl5pPr>
          </a:lstStyle>
          <a:p>
            <a:pPr lvl="0"/>
            <a:r>
              <a:rPr lang="en-US" smtClean="0"/>
              <a:t>Click to edit Master text styles</a:t>
            </a:r>
          </a:p>
        </p:txBody>
      </p:sp>
      <p:sp>
        <p:nvSpPr>
          <p:cNvPr id="11" name="Picture Placeholder 7"/>
          <p:cNvSpPr>
            <a:spLocks noGrp="1"/>
          </p:cNvSpPr>
          <p:nvPr>
            <p:ph type="pic" sz="quarter" idx="14"/>
          </p:nvPr>
        </p:nvSpPr>
        <p:spPr bwMode="gray">
          <a:xfrm>
            <a:off x="285750" y="674077"/>
            <a:ext cx="4191000" cy="4197564"/>
          </a:xfrm>
        </p:spPr>
        <p:txBody>
          <a:bodyPr>
            <a:normAutofit/>
          </a:bodyPr>
          <a:lstStyle>
            <a:lvl1pPr>
              <a:buNone/>
              <a:defRPr sz="1300"/>
            </a:lvl1pPr>
          </a:lstStyle>
          <a:p>
            <a:pPr lvl="0"/>
            <a:r>
              <a:rPr lang="en-US" noProof="0" smtClean="0"/>
              <a:t>Click icon to add picture</a:t>
            </a:r>
            <a:endParaRPr lang="en-US" noProof="0"/>
          </a:p>
        </p:txBody>
      </p:sp>
      <p:sp>
        <p:nvSpPr>
          <p:cNvPr id="5" name="Date Placeholder 2"/>
          <p:cNvSpPr>
            <a:spLocks noGrp="1"/>
          </p:cNvSpPr>
          <p:nvPr>
            <p:ph type="dt" sz="half" idx="15"/>
          </p:nvPr>
        </p:nvSpPr>
        <p:spPr/>
        <p:txBody>
          <a:bodyPr/>
          <a:lstStyle>
            <a:lvl1pPr>
              <a:defRPr/>
            </a:lvl1pPr>
          </a:lstStyle>
          <a:p>
            <a:fld id="{694C0492-A500-FF41-84B9-2BA577EDBCA4}" type="datetime4">
              <a:rPr lang="en-US"/>
              <a:pPr/>
              <a:t>June 26, 2013</a:t>
            </a:fld>
            <a:endParaRPr lang="en-US"/>
          </a:p>
        </p:txBody>
      </p:sp>
      <p:sp>
        <p:nvSpPr>
          <p:cNvPr id="6" name="Slide Number Placeholder 4"/>
          <p:cNvSpPr>
            <a:spLocks noGrp="1"/>
          </p:cNvSpPr>
          <p:nvPr>
            <p:ph type="sldNum" sz="quarter" idx="16"/>
          </p:nvPr>
        </p:nvSpPr>
        <p:spPr/>
        <p:txBody>
          <a:bodyPr/>
          <a:lstStyle>
            <a:lvl1pPr>
              <a:defRPr/>
            </a:lvl1pPr>
          </a:lstStyle>
          <a:p>
            <a:fld id="{13A4003C-9102-244B-A810-2EE474F3DAD5}" type="slidenum">
              <a:rPr lang="en-US"/>
              <a:pPr/>
              <a:t>‹#›</a:t>
            </a:fld>
            <a:endParaRPr lang="en-US"/>
          </a:p>
        </p:txBody>
      </p:sp>
    </p:spTree>
    <p:extLst>
      <p:ext uri="{BB962C8B-B14F-4D97-AF65-F5344CB8AC3E}">
        <p14:creationId xmlns:p14="http://schemas.microsoft.com/office/powerpoint/2010/main" val="2953457231"/>
      </p:ext>
    </p:extLst>
  </p:cSld>
  <p:clrMapOvr>
    <a:masterClrMapping/>
  </p:clrMapOvr>
  <p:transition xmlns:p14="http://schemas.microsoft.com/office/powerpoint/2010/main" spd="slow">
    <p:fade thruBlk="1"/>
  </p:transition>
  <p:hf hdr="0" ftr="0"/>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able Placeholder White">
    <p:bg>
      <p:bgPr>
        <a:solidFill>
          <a:schemeClr val="bg1"/>
        </a:solidFill>
        <a:effectLst/>
      </p:bgPr>
    </p:bg>
    <p:spTree>
      <p:nvGrpSpPr>
        <p:cNvPr id="1" name=""/>
        <p:cNvGrpSpPr/>
        <p:nvPr/>
      </p:nvGrpSpPr>
      <p:grpSpPr>
        <a:xfrm>
          <a:off x="0" y="0"/>
          <a:ext cx="0" cy="0"/>
          <a:chOff x="0" y="0"/>
          <a:chExt cx="0" cy="0"/>
        </a:xfrm>
      </p:grpSpPr>
      <p:pic>
        <p:nvPicPr>
          <p:cNvPr id="4" name="Picture 16" descr="BlackBerry_Logo_Preferred_White_N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860" y="195462"/>
            <a:ext cx="875109" cy="200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bwMode="black"/>
        <p:txBody>
          <a:bodyPr/>
          <a:lstStyle>
            <a:lvl1pPr>
              <a:defRPr>
                <a:solidFill>
                  <a:schemeClr val="tx1"/>
                </a:solidFill>
              </a:defRPr>
            </a:lvl1pPr>
          </a:lstStyle>
          <a:p>
            <a:r>
              <a:rPr lang="en-US" smtClean="0"/>
              <a:t>Click to edit Master title style</a:t>
            </a:r>
            <a:endParaRPr lang="en-US" dirty="0"/>
          </a:p>
        </p:txBody>
      </p:sp>
      <p:sp>
        <p:nvSpPr>
          <p:cNvPr id="9" name="Table Placeholder 8"/>
          <p:cNvSpPr>
            <a:spLocks noGrp="1"/>
          </p:cNvSpPr>
          <p:nvPr>
            <p:ph type="tbl" sz="quarter" idx="13"/>
          </p:nvPr>
        </p:nvSpPr>
        <p:spPr bwMode="gray">
          <a:xfrm>
            <a:off x="285750" y="1983105"/>
            <a:ext cx="8572500" cy="2886075"/>
          </a:xfrm>
        </p:spPr>
        <p:txBody>
          <a:bodyPr>
            <a:normAutofit/>
          </a:bodyPr>
          <a:lstStyle>
            <a:lvl1pPr>
              <a:buNone/>
              <a:defRPr sz="1300"/>
            </a:lvl1pPr>
          </a:lstStyle>
          <a:p>
            <a:pPr lvl="0"/>
            <a:r>
              <a:rPr lang="en-US" noProof="0" smtClean="0"/>
              <a:t>Click icon to add table</a:t>
            </a:r>
            <a:endParaRPr lang="en-US" noProof="0"/>
          </a:p>
        </p:txBody>
      </p:sp>
      <p:sp>
        <p:nvSpPr>
          <p:cNvPr id="5" name="Date Placeholder 2"/>
          <p:cNvSpPr>
            <a:spLocks noGrp="1"/>
          </p:cNvSpPr>
          <p:nvPr>
            <p:ph type="dt" sz="half" idx="14"/>
          </p:nvPr>
        </p:nvSpPr>
        <p:spPr/>
        <p:txBody>
          <a:bodyPr/>
          <a:lstStyle>
            <a:lvl1pPr>
              <a:defRPr/>
            </a:lvl1pPr>
          </a:lstStyle>
          <a:p>
            <a:fld id="{D0291743-7183-7B4B-B223-D8607723CBA0}" type="datetime4">
              <a:rPr lang="en-US"/>
              <a:pPr/>
              <a:t>June 26, 2013</a:t>
            </a:fld>
            <a:endParaRPr lang="en-US"/>
          </a:p>
        </p:txBody>
      </p:sp>
      <p:sp>
        <p:nvSpPr>
          <p:cNvPr id="6" name="Slide Number Placeholder 4"/>
          <p:cNvSpPr>
            <a:spLocks noGrp="1"/>
          </p:cNvSpPr>
          <p:nvPr>
            <p:ph type="sldNum" sz="quarter" idx="15"/>
          </p:nvPr>
        </p:nvSpPr>
        <p:spPr/>
        <p:txBody>
          <a:bodyPr/>
          <a:lstStyle>
            <a:lvl1pPr>
              <a:defRPr/>
            </a:lvl1pPr>
          </a:lstStyle>
          <a:p>
            <a:fld id="{AB51CB2B-DDA2-CE47-91D6-04418C555A35}" type="slidenum">
              <a:rPr lang="en-US"/>
              <a:pPr/>
              <a:t>‹#›</a:t>
            </a:fld>
            <a:endParaRPr lang="en-US"/>
          </a:p>
        </p:txBody>
      </p:sp>
    </p:spTree>
    <p:extLst>
      <p:ext uri="{BB962C8B-B14F-4D97-AF65-F5344CB8AC3E}">
        <p14:creationId xmlns:p14="http://schemas.microsoft.com/office/powerpoint/2010/main" val="988019647"/>
      </p:ext>
    </p:extLst>
  </p:cSld>
  <p:clrMapOvr>
    <a:masterClrMapping/>
  </p:clrMapOvr>
  <p:transition xmlns:p14="http://schemas.microsoft.com/office/powerpoint/2010/main" spd="slow">
    <p:fade thruBlk="1"/>
  </p:transition>
  <p:hf hdr="0" ftr="0"/>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Graph Placeholder White">
    <p:bg>
      <p:bgPr>
        <a:solidFill>
          <a:schemeClr val="bg1"/>
        </a:solidFill>
        <a:effectLst/>
      </p:bgPr>
    </p:bg>
    <p:spTree>
      <p:nvGrpSpPr>
        <p:cNvPr id="1" name=""/>
        <p:cNvGrpSpPr/>
        <p:nvPr/>
      </p:nvGrpSpPr>
      <p:grpSpPr>
        <a:xfrm>
          <a:off x="0" y="0"/>
          <a:ext cx="0" cy="0"/>
          <a:chOff x="0" y="0"/>
          <a:chExt cx="0" cy="0"/>
        </a:xfrm>
      </p:grpSpPr>
      <p:pic>
        <p:nvPicPr>
          <p:cNvPr id="4" name="Picture 16" descr="BlackBerry_Logo_Preferred_White_N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860" y="195462"/>
            <a:ext cx="875109" cy="200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bwMode="black"/>
        <p:txBody>
          <a:bodyPr/>
          <a:lstStyle>
            <a:lvl1pPr>
              <a:defRPr>
                <a:solidFill>
                  <a:schemeClr val="tx1"/>
                </a:solidFill>
              </a:defRPr>
            </a:lvl1pPr>
          </a:lstStyle>
          <a:p>
            <a:r>
              <a:rPr lang="en-US" smtClean="0"/>
              <a:t>Click to edit Master title style</a:t>
            </a:r>
            <a:endParaRPr lang="en-US" dirty="0"/>
          </a:p>
        </p:txBody>
      </p:sp>
      <p:sp>
        <p:nvSpPr>
          <p:cNvPr id="8" name="Chart Placeholder 7"/>
          <p:cNvSpPr>
            <a:spLocks noGrp="1"/>
          </p:cNvSpPr>
          <p:nvPr>
            <p:ph type="chart" sz="quarter" idx="13"/>
          </p:nvPr>
        </p:nvSpPr>
        <p:spPr bwMode="gray">
          <a:xfrm>
            <a:off x="285750" y="1983105"/>
            <a:ext cx="8572500" cy="2886075"/>
          </a:xfrm>
        </p:spPr>
        <p:txBody>
          <a:bodyPr>
            <a:normAutofit/>
          </a:bodyPr>
          <a:lstStyle>
            <a:lvl1pPr>
              <a:buNone/>
              <a:defRPr sz="1300"/>
            </a:lvl1pPr>
          </a:lstStyle>
          <a:p>
            <a:pPr lvl="0"/>
            <a:r>
              <a:rPr lang="en-US" noProof="0" smtClean="0"/>
              <a:t>Click icon to add chart</a:t>
            </a:r>
            <a:endParaRPr lang="en-US" noProof="0"/>
          </a:p>
        </p:txBody>
      </p:sp>
      <p:sp>
        <p:nvSpPr>
          <p:cNvPr id="5" name="Date Placeholder 2"/>
          <p:cNvSpPr>
            <a:spLocks noGrp="1"/>
          </p:cNvSpPr>
          <p:nvPr>
            <p:ph type="dt" sz="half" idx="14"/>
          </p:nvPr>
        </p:nvSpPr>
        <p:spPr/>
        <p:txBody>
          <a:bodyPr/>
          <a:lstStyle>
            <a:lvl1pPr>
              <a:defRPr/>
            </a:lvl1pPr>
          </a:lstStyle>
          <a:p>
            <a:fld id="{3078B111-02D1-DA40-A18D-46DA26E8B198}" type="datetime4">
              <a:rPr lang="en-US"/>
              <a:pPr/>
              <a:t>June 26, 2013</a:t>
            </a:fld>
            <a:endParaRPr lang="en-US"/>
          </a:p>
        </p:txBody>
      </p:sp>
      <p:sp>
        <p:nvSpPr>
          <p:cNvPr id="6" name="Slide Number Placeholder 4"/>
          <p:cNvSpPr>
            <a:spLocks noGrp="1"/>
          </p:cNvSpPr>
          <p:nvPr>
            <p:ph type="sldNum" sz="quarter" idx="15"/>
          </p:nvPr>
        </p:nvSpPr>
        <p:spPr/>
        <p:txBody>
          <a:bodyPr/>
          <a:lstStyle>
            <a:lvl1pPr>
              <a:defRPr/>
            </a:lvl1pPr>
          </a:lstStyle>
          <a:p>
            <a:fld id="{A6C9D726-61E5-B94A-A9F0-5CB85B2E28B4}" type="slidenum">
              <a:rPr lang="en-US"/>
              <a:pPr/>
              <a:t>‹#›</a:t>
            </a:fld>
            <a:endParaRPr lang="en-US"/>
          </a:p>
        </p:txBody>
      </p:sp>
    </p:spTree>
    <p:extLst>
      <p:ext uri="{BB962C8B-B14F-4D97-AF65-F5344CB8AC3E}">
        <p14:creationId xmlns:p14="http://schemas.microsoft.com/office/powerpoint/2010/main" val="773871006"/>
      </p:ext>
    </p:extLst>
  </p:cSld>
  <p:clrMapOvr>
    <a:masterClrMapping/>
  </p:clrMapOvr>
  <p:transition xmlns:p14="http://schemas.microsoft.com/office/powerpoint/2010/main" spd="slow">
    <p:fade thruBlk="1"/>
  </p:transition>
  <p:hf hdr="0" ftr="0"/>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4741238"/>
      </p:ext>
    </p:extLst>
  </p:cSld>
  <p:clrMapOvr>
    <a:masterClrMapping/>
  </p:clrMapOvr>
  <p:transition xmlns:p14="http://schemas.microsoft.com/office/powerpoint/2010/mai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ue Dataflow Separator">
    <p:bg>
      <p:bgPr>
        <a:solidFill>
          <a:schemeClr val="accent3"/>
        </a:solidFill>
        <a:effectLst/>
      </p:bgPr>
    </p:bg>
    <p:spTree>
      <p:nvGrpSpPr>
        <p:cNvPr id="1" name=""/>
        <p:cNvGrpSpPr/>
        <p:nvPr/>
      </p:nvGrpSpPr>
      <p:grpSpPr>
        <a:xfrm>
          <a:off x="0" y="0"/>
          <a:ext cx="0" cy="0"/>
          <a:chOff x="0" y="0"/>
          <a:chExt cx="0" cy="0"/>
        </a:xfrm>
      </p:grpSpPr>
      <p:pic>
        <p:nvPicPr>
          <p:cNvPr id="3" name="Picture 8" descr="Blue Multistream 16x9-0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85750" y="666751"/>
            <a:ext cx="8572500" cy="3095625"/>
          </a:xfrm>
        </p:spPr>
        <p:txBody>
          <a:bodyPr/>
          <a:lstStyle>
            <a:lvl1pPr>
              <a:defRPr sz="4000"/>
            </a:lvl1pPr>
          </a:lstStyle>
          <a:p>
            <a:r>
              <a:rPr lang="en-US" smtClean="0"/>
              <a:t>Click to edit Master title style</a:t>
            </a:r>
            <a:endParaRPr lang="en-US" dirty="0"/>
          </a:p>
        </p:txBody>
      </p:sp>
      <p:sp>
        <p:nvSpPr>
          <p:cNvPr id="4" name="Date Placeholder 2"/>
          <p:cNvSpPr>
            <a:spLocks noGrp="1"/>
          </p:cNvSpPr>
          <p:nvPr>
            <p:ph type="dt" sz="half" idx="10"/>
          </p:nvPr>
        </p:nvSpPr>
        <p:spPr>
          <a:xfrm>
            <a:off x="8664575" y="1589"/>
            <a:ext cx="469900" cy="9525"/>
          </a:xfrm>
        </p:spPr>
        <p:txBody>
          <a:bodyPr>
            <a:noAutofit/>
          </a:bodyPr>
          <a:lstStyle>
            <a:lvl1pPr algn="r">
              <a:defRPr sz="100">
                <a:solidFill>
                  <a:srgbClr val="0168AE"/>
                </a:solidFill>
              </a:defRPr>
            </a:lvl1pPr>
          </a:lstStyle>
          <a:p>
            <a:pPr>
              <a:defRPr/>
            </a:pPr>
            <a:fld id="{7597EB11-FC64-4130-B317-8071F8F09F07}" type="datetime4">
              <a:rPr lang="en-US"/>
              <a:pPr>
                <a:defRPr/>
              </a:pPr>
              <a:t>June 26, 2013</a:t>
            </a:fld>
            <a:endParaRPr lang="en-US" dirty="0"/>
          </a:p>
        </p:txBody>
      </p:sp>
      <p:sp>
        <p:nvSpPr>
          <p:cNvPr id="5" name="Slide Number Placeholder 4"/>
          <p:cNvSpPr>
            <a:spLocks noGrp="1"/>
          </p:cNvSpPr>
          <p:nvPr>
            <p:ph type="sldNum" sz="quarter" idx="11"/>
          </p:nvPr>
        </p:nvSpPr>
        <p:spPr>
          <a:xfrm>
            <a:off x="8848725" y="1"/>
            <a:ext cx="268288" cy="9525"/>
          </a:xfrm>
        </p:spPr>
        <p:txBody>
          <a:bodyPr>
            <a:noAutofit/>
          </a:bodyPr>
          <a:lstStyle>
            <a:lvl1pPr algn="r">
              <a:defRPr sz="100">
                <a:solidFill>
                  <a:srgbClr val="0168AE"/>
                </a:solidFill>
              </a:defRPr>
            </a:lvl1pPr>
          </a:lstStyle>
          <a:p>
            <a:pPr>
              <a:defRPr/>
            </a:pPr>
            <a:fld id="{4CFBFF77-863A-43C3-837F-0020F5B30ECE}" type="slidenum">
              <a:rPr lang="en-US"/>
              <a:pPr>
                <a:defRPr/>
              </a:pPr>
              <a:t>‹#›</a:t>
            </a:fld>
            <a:endParaRPr lang="en-US" dirty="0"/>
          </a:p>
        </p:txBody>
      </p:sp>
    </p:spTree>
    <p:extLst>
      <p:ext uri="{BB962C8B-B14F-4D97-AF65-F5344CB8AC3E}">
        <p14:creationId xmlns:p14="http://schemas.microsoft.com/office/powerpoint/2010/main" val="158217355"/>
      </p:ext>
    </p:extLst>
  </p:cSld>
  <p:clrMapOvr>
    <a:masterClrMapping/>
  </p:clrMapOvr>
  <p:transition xmlns:p14="http://schemas.microsoft.com/office/powerpoint/2010/main" spd="slow">
    <p:fade thruBlk="1"/>
  </p:transition>
  <p:hf hdr="0" ftr="0"/>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49634353"/>
      </p:ext>
    </p:extLst>
  </p:cSld>
  <p:clrMapOvr>
    <a:masterClrMapping/>
  </p:clrMapOvr>
  <p:transition xmlns:p14="http://schemas.microsoft.com/office/powerpoint/2010/main">
    <p:fad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32575317"/>
      </p:ext>
    </p:extLst>
  </p:cSld>
  <p:clrMapOvr>
    <a:masterClrMapping/>
  </p:clrMapOvr>
  <p:transition xmlns:p14="http://schemas.microsoft.com/office/powerpoint/2010/mai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Bulleted List White 2 Column">
    <p:bg>
      <p:bgPr>
        <a:solidFill>
          <a:schemeClr val="bg1"/>
        </a:solidFill>
        <a:effectLst/>
      </p:bgPr>
    </p:bg>
    <p:spTree>
      <p:nvGrpSpPr>
        <p:cNvPr id="1" name=""/>
        <p:cNvGrpSpPr/>
        <p:nvPr/>
      </p:nvGrpSpPr>
      <p:grpSpPr>
        <a:xfrm>
          <a:off x="0" y="0"/>
          <a:ext cx="0" cy="0"/>
          <a:chOff x="0" y="0"/>
          <a:chExt cx="0" cy="0"/>
        </a:xfrm>
      </p:grpSpPr>
      <p:pic>
        <p:nvPicPr>
          <p:cNvPr id="4" name="Picture 16" descr="BlackBerry_Logo_Preferred_White_N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463" y="195264"/>
            <a:ext cx="8763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bwMode="black"/>
        <p:txBody>
          <a:bodyPr/>
          <a:lstStyle>
            <a:lvl1pPr>
              <a:defRPr>
                <a:solidFill>
                  <a:schemeClr val="tx1"/>
                </a:solidFill>
              </a:defRPr>
            </a:lvl1pPr>
          </a:lstStyle>
          <a:p>
            <a:r>
              <a:rPr lang="en-US" smtClean="0"/>
              <a:t>Click to edit Master title style</a:t>
            </a:r>
            <a:endParaRPr lang="en-US"/>
          </a:p>
        </p:txBody>
      </p:sp>
      <p:sp>
        <p:nvSpPr>
          <p:cNvPr id="7" name="Text Placeholder 6"/>
          <p:cNvSpPr>
            <a:spLocks noGrp="1"/>
          </p:cNvSpPr>
          <p:nvPr>
            <p:ph type="body" sz="quarter" idx="13"/>
          </p:nvPr>
        </p:nvSpPr>
        <p:spPr bwMode="gray">
          <a:xfrm>
            <a:off x="285750" y="1983105"/>
            <a:ext cx="8572500" cy="2888536"/>
          </a:xfrm>
        </p:spPr>
        <p:txBody>
          <a:bodyPr numCol="2" spcCol="188595"/>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smtClean="0"/>
              <a:t>Click to edit Master text styles</a:t>
            </a:r>
          </a:p>
          <a:p>
            <a:pPr lvl="1"/>
            <a:r>
              <a:rPr lang="en-US" smtClean="0"/>
              <a:t>Second level</a:t>
            </a:r>
          </a:p>
          <a:p>
            <a:pPr lvl="2"/>
            <a:r>
              <a:rPr lang="en-US" smtClean="0"/>
              <a:t>Third level</a:t>
            </a:r>
          </a:p>
        </p:txBody>
      </p:sp>
      <p:sp>
        <p:nvSpPr>
          <p:cNvPr id="5" name="Date Placeholder 2"/>
          <p:cNvSpPr>
            <a:spLocks noGrp="1"/>
          </p:cNvSpPr>
          <p:nvPr>
            <p:ph type="dt" sz="half" idx="14"/>
          </p:nvPr>
        </p:nvSpPr>
        <p:spPr/>
        <p:txBody>
          <a:bodyPr/>
          <a:lstStyle>
            <a:lvl1pPr>
              <a:defRPr/>
            </a:lvl1pPr>
          </a:lstStyle>
          <a:p>
            <a:pPr>
              <a:defRPr/>
            </a:pPr>
            <a:fld id="{DF36E2FC-E190-413A-B082-3BBBE391DA5E}" type="datetime4">
              <a:rPr lang="en-US"/>
              <a:pPr>
                <a:defRPr/>
              </a:pPr>
              <a:t>June 26, 2013</a:t>
            </a:fld>
            <a:endParaRPr lang="en-US" dirty="0"/>
          </a:p>
        </p:txBody>
      </p:sp>
      <p:sp>
        <p:nvSpPr>
          <p:cNvPr id="6" name="Slide Number Placeholder 4"/>
          <p:cNvSpPr>
            <a:spLocks noGrp="1"/>
          </p:cNvSpPr>
          <p:nvPr>
            <p:ph type="sldNum" sz="quarter" idx="15"/>
          </p:nvPr>
        </p:nvSpPr>
        <p:spPr/>
        <p:txBody>
          <a:bodyPr/>
          <a:lstStyle>
            <a:lvl1pPr>
              <a:defRPr/>
            </a:lvl1pPr>
          </a:lstStyle>
          <a:p>
            <a:pPr>
              <a:defRPr/>
            </a:pPr>
            <a:fld id="{F2E700EE-CA04-4450-88ED-8ABCDE20615A}" type="slidenum">
              <a:rPr lang="en-US">
                <a:solidFill>
                  <a:srgbClr val="96999A"/>
                </a:solidFill>
              </a:rPr>
              <a:pPr>
                <a:defRPr/>
              </a:pPr>
              <a:t>‹#›</a:t>
            </a:fld>
            <a:endParaRPr lang="en-US" dirty="0">
              <a:solidFill>
                <a:srgbClr val="96999A"/>
              </a:solidFill>
            </a:endParaRPr>
          </a:p>
        </p:txBody>
      </p:sp>
    </p:spTree>
    <p:extLst>
      <p:ext uri="{BB962C8B-B14F-4D97-AF65-F5344CB8AC3E}">
        <p14:creationId xmlns:p14="http://schemas.microsoft.com/office/powerpoint/2010/main" val="2196743091"/>
      </p:ext>
    </p:extLst>
  </p:cSld>
  <p:clrMapOvr>
    <a:masterClrMapping/>
  </p:clrMapOvr>
  <p:transition xmlns:p14="http://schemas.microsoft.com/office/powerpoint/2010/main" spd="slow">
    <p:fade thruBlk="1"/>
  </p:transition>
  <p:hf hdr="0" ft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Paragraph White 2 Column">
    <p:bg>
      <p:bgPr>
        <a:solidFill>
          <a:schemeClr val="bg1"/>
        </a:solidFill>
        <a:effectLst/>
      </p:bgPr>
    </p:bg>
    <p:spTree>
      <p:nvGrpSpPr>
        <p:cNvPr id="1" name=""/>
        <p:cNvGrpSpPr/>
        <p:nvPr/>
      </p:nvGrpSpPr>
      <p:grpSpPr>
        <a:xfrm>
          <a:off x="0" y="0"/>
          <a:ext cx="0" cy="0"/>
          <a:chOff x="0" y="0"/>
          <a:chExt cx="0" cy="0"/>
        </a:xfrm>
      </p:grpSpPr>
      <p:pic>
        <p:nvPicPr>
          <p:cNvPr id="4" name="Picture 16" descr="BlackBerry_Logo_Preferred_White_N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463" y="195264"/>
            <a:ext cx="8763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bwMode="black"/>
        <p:txBody>
          <a:bodyPr/>
          <a:lstStyle>
            <a:lvl1pPr>
              <a:defRPr>
                <a:solidFill>
                  <a:schemeClr val="tx1"/>
                </a:solidFill>
              </a:defRPr>
            </a:lvl1pPr>
          </a:lstStyle>
          <a:p>
            <a:r>
              <a:rPr lang="en-US" smtClean="0"/>
              <a:t>Click to edit Master title style</a:t>
            </a:r>
            <a:endParaRPr lang="en-US" dirty="0"/>
          </a:p>
        </p:txBody>
      </p:sp>
      <p:sp>
        <p:nvSpPr>
          <p:cNvPr id="7" name="Text Placeholder 6"/>
          <p:cNvSpPr>
            <a:spLocks noGrp="1"/>
          </p:cNvSpPr>
          <p:nvPr>
            <p:ph type="body" sz="quarter" idx="13"/>
          </p:nvPr>
        </p:nvSpPr>
        <p:spPr bwMode="black">
          <a:xfrm>
            <a:off x="285750" y="1983105"/>
            <a:ext cx="8572500" cy="2888536"/>
          </a:xfrm>
        </p:spPr>
        <p:txBody>
          <a:bodyPr numCol="2" spcCol="188595"/>
          <a:lstStyle>
            <a:lvl1pPr marL="0" indent="0">
              <a:buNone/>
              <a:defRPr>
                <a:solidFill>
                  <a:schemeClr val="tx1"/>
                </a:solidFill>
              </a:defRPr>
            </a:lvl1pPr>
            <a:lvl2pPr>
              <a:buNone/>
              <a:defRPr/>
            </a:lvl2pPr>
            <a:lvl3pPr>
              <a:buNone/>
              <a:defRPr/>
            </a:lvl3pPr>
            <a:lvl4pPr>
              <a:buNone/>
              <a:defRPr/>
            </a:lvl4pPr>
            <a:lvl5pPr>
              <a:buNone/>
              <a:defRPr/>
            </a:lvl5pPr>
          </a:lstStyle>
          <a:p>
            <a:pPr lvl="0"/>
            <a:r>
              <a:rPr lang="en-US" dirty="0" smtClean="0"/>
              <a:t>Click to edit Master text styles</a:t>
            </a:r>
          </a:p>
        </p:txBody>
      </p:sp>
      <p:sp>
        <p:nvSpPr>
          <p:cNvPr id="5" name="Date Placeholder 2"/>
          <p:cNvSpPr>
            <a:spLocks noGrp="1"/>
          </p:cNvSpPr>
          <p:nvPr>
            <p:ph type="dt" sz="half" idx="14"/>
          </p:nvPr>
        </p:nvSpPr>
        <p:spPr/>
        <p:txBody>
          <a:bodyPr/>
          <a:lstStyle>
            <a:lvl1pPr>
              <a:defRPr/>
            </a:lvl1pPr>
          </a:lstStyle>
          <a:p>
            <a:pPr>
              <a:defRPr/>
            </a:pPr>
            <a:fld id="{00DAF57B-CBCE-4718-B014-33CBF67F0F26}" type="datetime4">
              <a:rPr lang="en-US"/>
              <a:pPr>
                <a:defRPr/>
              </a:pPr>
              <a:t>June 26, 2013</a:t>
            </a:fld>
            <a:endParaRPr lang="en-US" dirty="0"/>
          </a:p>
        </p:txBody>
      </p:sp>
      <p:sp>
        <p:nvSpPr>
          <p:cNvPr id="6" name="Slide Number Placeholder 4"/>
          <p:cNvSpPr>
            <a:spLocks noGrp="1"/>
          </p:cNvSpPr>
          <p:nvPr>
            <p:ph type="sldNum" sz="quarter" idx="15"/>
          </p:nvPr>
        </p:nvSpPr>
        <p:spPr/>
        <p:txBody>
          <a:bodyPr/>
          <a:lstStyle>
            <a:lvl1pPr>
              <a:defRPr/>
            </a:lvl1pPr>
          </a:lstStyle>
          <a:p>
            <a:pPr>
              <a:defRPr/>
            </a:pPr>
            <a:fld id="{205C6DA8-24E3-4DEE-B850-7D43680A69F4}" type="slidenum">
              <a:rPr lang="en-US">
                <a:solidFill>
                  <a:srgbClr val="96999A"/>
                </a:solidFill>
              </a:rPr>
              <a:pPr>
                <a:defRPr/>
              </a:pPr>
              <a:t>‹#›</a:t>
            </a:fld>
            <a:endParaRPr lang="en-US" dirty="0">
              <a:solidFill>
                <a:srgbClr val="96999A"/>
              </a:solidFill>
            </a:endParaRPr>
          </a:p>
        </p:txBody>
      </p:sp>
    </p:spTree>
    <p:extLst>
      <p:ext uri="{BB962C8B-B14F-4D97-AF65-F5344CB8AC3E}">
        <p14:creationId xmlns:p14="http://schemas.microsoft.com/office/powerpoint/2010/main" val="1624361811"/>
      </p:ext>
    </p:extLst>
  </p:cSld>
  <p:clrMapOvr>
    <a:masterClrMapping/>
  </p:clrMapOvr>
  <p:transition xmlns:p14="http://schemas.microsoft.com/office/powerpoint/2010/main" spd="slow">
    <p:fade thruBlk="1"/>
  </p:transition>
  <p:hf hdr="0" ft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evice Image White">
    <p:bg>
      <p:bgPr>
        <a:solidFill>
          <a:schemeClr val="bg1"/>
        </a:solidFill>
        <a:effectLst/>
      </p:bgPr>
    </p:bg>
    <p:spTree>
      <p:nvGrpSpPr>
        <p:cNvPr id="1" name=""/>
        <p:cNvGrpSpPr/>
        <p:nvPr/>
      </p:nvGrpSpPr>
      <p:grpSpPr>
        <a:xfrm>
          <a:off x="0" y="0"/>
          <a:ext cx="0" cy="0"/>
          <a:chOff x="0" y="0"/>
          <a:chExt cx="0" cy="0"/>
        </a:xfrm>
      </p:grpSpPr>
      <p:pic>
        <p:nvPicPr>
          <p:cNvPr id="4" name="Picture 16" descr="BlackBerry_Logo_Preferred_White_N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463" y="195264"/>
            <a:ext cx="8763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6"/>
          <p:cNvSpPr>
            <a:spLocks noGrp="1"/>
          </p:cNvSpPr>
          <p:nvPr>
            <p:ph type="body" sz="quarter" idx="13"/>
          </p:nvPr>
        </p:nvSpPr>
        <p:spPr bwMode="black">
          <a:xfrm>
            <a:off x="4667250" y="1983105"/>
            <a:ext cx="4191000" cy="2888536"/>
          </a:xfrm>
        </p:spPr>
        <p:txBody>
          <a:bodyPr anchor="b"/>
          <a:lstStyle>
            <a:lvl1pPr marL="0" indent="0">
              <a:buNone/>
              <a:defRPr>
                <a:solidFill>
                  <a:schemeClr val="tx1"/>
                </a:solidFill>
              </a:defRPr>
            </a:lvl1pPr>
            <a:lvl2pPr>
              <a:buNone/>
              <a:defRPr/>
            </a:lvl2pPr>
            <a:lvl3pPr>
              <a:buNone/>
              <a:defRPr/>
            </a:lvl3pPr>
            <a:lvl4pPr>
              <a:buNone/>
              <a:defRPr/>
            </a:lvl4pPr>
            <a:lvl5pPr>
              <a:buNone/>
              <a:defRPr/>
            </a:lvl5pPr>
          </a:lstStyle>
          <a:p>
            <a:pPr lvl="0"/>
            <a:r>
              <a:rPr lang="en-US" smtClean="0"/>
              <a:t>Click to edit Master text styles</a:t>
            </a:r>
          </a:p>
        </p:txBody>
      </p:sp>
      <p:sp>
        <p:nvSpPr>
          <p:cNvPr id="11" name="Picture Placeholder 7"/>
          <p:cNvSpPr>
            <a:spLocks noGrp="1"/>
          </p:cNvSpPr>
          <p:nvPr>
            <p:ph type="pic" sz="quarter" idx="14"/>
          </p:nvPr>
        </p:nvSpPr>
        <p:spPr bwMode="gray">
          <a:xfrm>
            <a:off x="285750" y="674077"/>
            <a:ext cx="4191000" cy="4197564"/>
          </a:xfrm>
        </p:spPr>
        <p:txBody>
          <a:bodyPr>
            <a:normAutofit/>
          </a:bodyPr>
          <a:lstStyle>
            <a:lvl1pPr>
              <a:buNone/>
              <a:defRPr sz="1300"/>
            </a:lvl1pPr>
          </a:lstStyle>
          <a:p>
            <a:pPr lvl="0"/>
            <a:r>
              <a:rPr lang="en-US" noProof="0" dirty="0" smtClean="0"/>
              <a:t>Click icon to add picture</a:t>
            </a:r>
            <a:endParaRPr lang="en-US" noProof="0" dirty="0"/>
          </a:p>
        </p:txBody>
      </p:sp>
      <p:sp>
        <p:nvSpPr>
          <p:cNvPr id="5" name="Date Placeholder 2"/>
          <p:cNvSpPr>
            <a:spLocks noGrp="1"/>
          </p:cNvSpPr>
          <p:nvPr>
            <p:ph type="dt" sz="half" idx="15"/>
          </p:nvPr>
        </p:nvSpPr>
        <p:spPr/>
        <p:txBody>
          <a:bodyPr/>
          <a:lstStyle>
            <a:lvl1pPr>
              <a:defRPr/>
            </a:lvl1pPr>
          </a:lstStyle>
          <a:p>
            <a:pPr>
              <a:defRPr/>
            </a:pPr>
            <a:fld id="{5410472B-2CBF-40DF-A424-C12AD63602C7}" type="datetime4">
              <a:rPr lang="en-US"/>
              <a:pPr>
                <a:defRPr/>
              </a:pPr>
              <a:t>June 26, 2013</a:t>
            </a:fld>
            <a:endParaRPr lang="en-US" dirty="0"/>
          </a:p>
        </p:txBody>
      </p:sp>
      <p:sp>
        <p:nvSpPr>
          <p:cNvPr id="6" name="Slide Number Placeholder 4"/>
          <p:cNvSpPr>
            <a:spLocks noGrp="1"/>
          </p:cNvSpPr>
          <p:nvPr>
            <p:ph type="sldNum" sz="quarter" idx="16"/>
          </p:nvPr>
        </p:nvSpPr>
        <p:spPr/>
        <p:txBody>
          <a:bodyPr/>
          <a:lstStyle>
            <a:lvl1pPr>
              <a:defRPr/>
            </a:lvl1pPr>
          </a:lstStyle>
          <a:p>
            <a:pPr>
              <a:defRPr/>
            </a:pPr>
            <a:fld id="{85550D7F-D2A4-4AE7-803F-D417D0AB1894}" type="slidenum">
              <a:rPr lang="en-US">
                <a:solidFill>
                  <a:srgbClr val="96999A"/>
                </a:solidFill>
              </a:rPr>
              <a:pPr>
                <a:defRPr/>
              </a:pPr>
              <a:t>‹#›</a:t>
            </a:fld>
            <a:endParaRPr lang="en-US" dirty="0">
              <a:solidFill>
                <a:srgbClr val="96999A"/>
              </a:solidFill>
            </a:endParaRPr>
          </a:p>
        </p:txBody>
      </p:sp>
    </p:spTree>
    <p:extLst>
      <p:ext uri="{BB962C8B-B14F-4D97-AF65-F5344CB8AC3E}">
        <p14:creationId xmlns:p14="http://schemas.microsoft.com/office/powerpoint/2010/main" val="2232149619"/>
      </p:ext>
    </p:extLst>
  </p:cSld>
  <p:clrMapOvr>
    <a:masterClrMapping/>
  </p:clrMapOvr>
  <p:transition xmlns:p14="http://schemas.microsoft.com/office/powerpoint/2010/main" spd="slow">
    <p:fade thruBlk="1"/>
  </p:transition>
  <p:hf hdr="0" ftr="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able Placeholder White">
    <p:bg>
      <p:bgPr>
        <a:solidFill>
          <a:schemeClr val="bg1"/>
        </a:solidFill>
        <a:effectLst/>
      </p:bgPr>
    </p:bg>
    <p:spTree>
      <p:nvGrpSpPr>
        <p:cNvPr id="1" name=""/>
        <p:cNvGrpSpPr/>
        <p:nvPr/>
      </p:nvGrpSpPr>
      <p:grpSpPr>
        <a:xfrm>
          <a:off x="0" y="0"/>
          <a:ext cx="0" cy="0"/>
          <a:chOff x="0" y="0"/>
          <a:chExt cx="0" cy="0"/>
        </a:xfrm>
      </p:grpSpPr>
      <p:pic>
        <p:nvPicPr>
          <p:cNvPr id="4" name="Picture 16" descr="BlackBerry_Logo_Preferred_White_N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463" y="195264"/>
            <a:ext cx="8763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bwMode="black"/>
        <p:txBody>
          <a:bodyPr/>
          <a:lstStyle>
            <a:lvl1pPr>
              <a:defRPr>
                <a:solidFill>
                  <a:schemeClr val="tx1"/>
                </a:solidFill>
              </a:defRPr>
            </a:lvl1pPr>
          </a:lstStyle>
          <a:p>
            <a:r>
              <a:rPr lang="en-US" smtClean="0"/>
              <a:t>Click to edit Master title style</a:t>
            </a:r>
            <a:endParaRPr lang="en-US" dirty="0"/>
          </a:p>
        </p:txBody>
      </p:sp>
      <p:sp>
        <p:nvSpPr>
          <p:cNvPr id="9" name="Table Placeholder 8"/>
          <p:cNvSpPr>
            <a:spLocks noGrp="1"/>
          </p:cNvSpPr>
          <p:nvPr>
            <p:ph type="tbl" sz="quarter" idx="13"/>
          </p:nvPr>
        </p:nvSpPr>
        <p:spPr bwMode="gray">
          <a:xfrm>
            <a:off x="285750" y="1983106"/>
            <a:ext cx="8572500" cy="2886075"/>
          </a:xfrm>
        </p:spPr>
        <p:txBody>
          <a:bodyPr>
            <a:normAutofit/>
          </a:bodyPr>
          <a:lstStyle>
            <a:lvl1pPr>
              <a:buNone/>
              <a:defRPr sz="1300"/>
            </a:lvl1pPr>
          </a:lstStyle>
          <a:p>
            <a:pPr lvl="0"/>
            <a:r>
              <a:rPr lang="en-US" noProof="0" dirty="0" smtClean="0"/>
              <a:t>Click icon to add table</a:t>
            </a:r>
            <a:endParaRPr lang="en-US" noProof="0" dirty="0"/>
          </a:p>
        </p:txBody>
      </p:sp>
      <p:sp>
        <p:nvSpPr>
          <p:cNvPr id="5" name="Date Placeholder 2"/>
          <p:cNvSpPr>
            <a:spLocks noGrp="1"/>
          </p:cNvSpPr>
          <p:nvPr>
            <p:ph type="dt" sz="half" idx="14"/>
          </p:nvPr>
        </p:nvSpPr>
        <p:spPr/>
        <p:txBody>
          <a:bodyPr/>
          <a:lstStyle>
            <a:lvl1pPr>
              <a:defRPr/>
            </a:lvl1pPr>
          </a:lstStyle>
          <a:p>
            <a:pPr>
              <a:defRPr/>
            </a:pPr>
            <a:fld id="{0A7DC4A1-DE81-4BAB-A6B0-9B5950EB54CE}" type="datetime4">
              <a:rPr lang="en-US"/>
              <a:pPr>
                <a:defRPr/>
              </a:pPr>
              <a:t>June 26, 2013</a:t>
            </a:fld>
            <a:endParaRPr lang="en-US" dirty="0"/>
          </a:p>
        </p:txBody>
      </p:sp>
      <p:sp>
        <p:nvSpPr>
          <p:cNvPr id="6" name="Slide Number Placeholder 4"/>
          <p:cNvSpPr>
            <a:spLocks noGrp="1"/>
          </p:cNvSpPr>
          <p:nvPr>
            <p:ph type="sldNum" sz="quarter" idx="15"/>
          </p:nvPr>
        </p:nvSpPr>
        <p:spPr/>
        <p:txBody>
          <a:bodyPr/>
          <a:lstStyle>
            <a:lvl1pPr>
              <a:defRPr/>
            </a:lvl1pPr>
          </a:lstStyle>
          <a:p>
            <a:pPr>
              <a:defRPr/>
            </a:pPr>
            <a:fld id="{38AA9559-1304-47E2-A9A4-BAD63219FFB3}" type="slidenum">
              <a:rPr lang="en-US">
                <a:solidFill>
                  <a:srgbClr val="96999A"/>
                </a:solidFill>
              </a:rPr>
              <a:pPr>
                <a:defRPr/>
              </a:pPr>
              <a:t>‹#›</a:t>
            </a:fld>
            <a:endParaRPr lang="en-US" dirty="0">
              <a:solidFill>
                <a:srgbClr val="96999A"/>
              </a:solidFill>
            </a:endParaRPr>
          </a:p>
        </p:txBody>
      </p:sp>
    </p:spTree>
    <p:extLst>
      <p:ext uri="{BB962C8B-B14F-4D97-AF65-F5344CB8AC3E}">
        <p14:creationId xmlns:p14="http://schemas.microsoft.com/office/powerpoint/2010/main" val="2881540381"/>
      </p:ext>
    </p:extLst>
  </p:cSld>
  <p:clrMapOvr>
    <a:masterClrMapping/>
  </p:clrMapOvr>
  <p:transition xmlns:p14="http://schemas.microsoft.com/office/powerpoint/2010/main" spd="slow">
    <p:fade thruBlk="1"/>
  </p:transition>
  <p:hf hdr="0" ftr="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Graph Placeholder White">
    <p:bg>
      <p:bgPr>
        <a:solidFill>
          <a:schemeClr val="bg1"/>
        </a:solidFill>
        <a:effectLst/>
      </p:bgPr>
    </p:bg>
    <p:spTree>
      <p:nvGrpSpPr>
        <p:cNvPr id="1" name=""/>
        <p:cNvGrpSpPr/>
        <p:nvPr/>
      </p:nvGrpSpPr>
      <p:grpSpPr>
        <a:xfrm>
          <a:off x="0" y="0"/>
          <a:ext cx="0" cy="0"/>
          <a:chOff x="0" y="0"/>
          <a:chExt cx="0" cy="0"/>
        </a:xfrm>
      </p:grpSpPr>
      <p:pic>
        <p:nvPicPr>
          <p:cNvPr id="4" name="Picture 16" descr="BlackBerry_Logo_Preferred_White_N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463" y="195264"/>
            <a:ext cx="8763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bwMode="black"/>
        <p:txBody>
          <a:bodyPr/>
          <a:lstStyle>
            <a:lvl1pPr>
              <a:defRPr>
                <a:solidFill>
                  <a:schemeClr val="tx1"/>
                </a:solidFill>
              </a:defRPr>
            </a:lvl1pPr>
          </a:lstStyle>
          <a:p>
            <a:r>
              <a:rPr lang="en-US" smtClean="0"/>
              <a:t>Click to edit Master title style</a:t>
            </a:r>
            <a:endParaRPr lang="en-US" dirty="0"/>
          </a:p>
        </p:txBody>
      </p:sp>
      <p:sp>
        <p:nvSpPr>
          <p:cNvPr id="8" name="Chart Placeholder 7"/>
          <p:cNvSpPr>
            <a:spLocks noGrp="1"/>
          </p:cNvSpPr>
          <p:nvPr>
            <p:ph type="chart" sz="quarter" idx="13"/>
          </p:nvPr>
        </p:nvSpPr>
        <p:spPr bwMode="gray">
          <a:xfrm>
            <a:off x="285750" y="1983106"/>
            <a:ext cx="8572500" cy="2886075"/>
          </a:xfrm>
        </p:spPr>
        <p:txBody>
          <a:bodyPr>
            <a:normAutofit/>
          </a:bodyPr>
          <a:lstStyle>
            <a:lvl1pPr>
              <a:buNone/>
              <a:defRPr sz="1300"/>
            </a:lvl1pPr>
          </a:lstStyle>
          <a:p>
            <a:pPr lvl="0"/>
            <a:r>
              <a:rPr lang="en-US" noProof="0" dirty="0" smtClean="0"/>
              <a:t>Click icon to add chart</a:t>
            </a:r>
            <a:endParaRPr lang="en-US" noProof="0" dirty="0"/>
          </a:p>
        </p:txBody>
      </p:sp>
      <p:sp>
        <p:nvSpPr>
          <p:cNvPr id="5" name="Date Placeholder 2"/>
          <p:cNvSpPr>
            <a:spLocks noGrp="1"/>
          </p:cNvSpPr>
          <p:nvPr>
            <p:ph type="dt" sz="half" idx="14"/>
          </p:nvPr>
        </p:nvSpPr>
        <p:spPr/>
        <p:txBody>
          <a:bodyPr/>
          <a:lstStyle>
            <a:lvl1pPr>
              <a:defRPr/>
            </a:lvl1pPr>
          </a:lstStyle>
          <a:p>
            <a:pPr>
              <a:defRPr/>
            </a:pPr>
            <a:fld id="{83F20DA1-9640-428B-A770-A1359D6E995E}" type="datetime4">
              <a:rPr lang="en-US"/>
              <a:pPr>
                <a:defRPr/>
              </a:pPr>
              <a:t>June 26, 2013</a:t>
            </a:fld>
            <a:endParaRPr lang="en-US" dirty="0"/>
          </a:p>
        </p:txBody>
      </p:sp>
      <p:sp>
        <p:nvSpPr>
          <p:cNvPr id="6" name="Slide Number Placeholder 4"/>
          <p:cNvSpPr>
            <a:spLocks noGrp="1"/>
          </p:cNvSpPr>
          <p:nvPr>
            <p:ph type="sldNum" sz="quarter" idx="15"/>
          </p:nvPr>
        </p:nvSpPr>
        <p:spPr/>
        <p:txBody>
          <a:bodyPr/>
          <a:lstStyle>
            <a:lvl1pPr>
              <a:defRPr/>
            </a:lvl1pPr>
          </a:lstStyle>
          <a:p>
            <a:pPr>
              <a:defRPr/>
            </a:pPr>
            <a:fld id="{F406A436-6B1D-46B0-87F2-FC66981D6567}" type="slidenum">
              <a:rPr lang="en-US">
                <a:solidFill>
                  <a:srgbClr val="96999A"/>
                </a:solidFill>
              </a:rPr>
              <a:pPr>
                <a:defRPr/>
              </a:pPr>
              <a:t>‹#›</a:t>
            </a:fld>
            <a:endParaRPr lang="en-US" dirty="0">
              <a:solidFill>
                <a:srgbClr val="96999A"/>
              </a:solidFill>
            </a:endParaRPr>
          </a:p>
        </p:txBody>
      </p:sp>
    </p:spTree>
    <p:extLst>
      <p:ext uri="{BB962C8B-B14F-4D97-AF65-F5344CB8AC3E}">
        <p14:creationId xmlns:p14="http://schemas.microsoft.com/office/powerpoint/2010/main" val="2835486039"/>
      </p:ext>
    </p:extLst>
  </p:cSld>
  <p:clrMapOvr>
    <a:masterClrMapping/>
  </p:clrMapOvr>
  <p:transition xmlns:p14="http://schemas.microsoft.com/office/powerpoint/2010/main" spd="slow">
    <p:fade thruBlk="1"/>
  </p:transition>
  <p:hf hdr="0" ftr="0"/>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Rectangle 7"/>
          <p:cNvSpPr>
            <a:spLocks noChangeArrowheads="1"/>
          </p:cNvSpPr>
          <p:nvPr userDrawn="1"/>
        </p:nvSpPr>
        <p:spPr bwMode="auto">
          <a:xfrm>
            <a:off x="3167074" y="68273"/>
            <a:ext cx="2326278"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tIns="45720" rIns="91440" bIns="45720">
            <a:spAutoFit/>
          </a:bodyPr>
          <a:lstStyle/>
          <a:p>
            <a:pPr defTabSz="914400"/>
            <a:r>
              <a:rPr lang="en-US" sz="900" dirty="0" smtClean="0">
                <a:solidFill>
                  <a:srgbClr val="7F7F7F"/>
                </a:solidFill>
                <a:latin typeface="Trade Gothic Next LT Pro Lt" pitchFamily="34" charset="0"/>
                <a:ea typeface="MS PGothic" pitchFamily="34" charset="-128"/>
              </a:rPr>
              <a:t>Company Confidential – Shared under NDA</a:t>
            </a:r>
          </a:p>
        </p:txBody>
      </p:sp>
      <p:sp>
        <p:nvSpPr>
          <p:cNvPr id="3" name="Date Placeholder 3"/>
          <p:cNvSpPr>
            <a:spLocks noGrp="1"/>
          </p:cNvSpPr>
          <p:nvPr>
            <p:ph type="dt" sz="half" idx="10"/>
          </p:nvPr>
        </p:nvSpPr>
        <p:spPr/>
        <p:txBody>
          <a:bodyPr/>
          <a:lstStyle>
            <a:lvl1pPr>
              <a:defRPr/>
            </a:lvl1pPr>
          </a:lstStyle>
          <a:p>
            <a:pPr>
              <a:defRPr/>
            </a:pPr>
            <a:fld id="{352562B1-A426-2149-80A4-FC71E36EDA89}" type="datetime1">
              <a:rPr lang="en-GB"/>
              <a:pPr>
                <a:defRPr/>
              </a:pPr>
              <a:t>26/6/13</a:t>
            </a:fld>
            <a:endParaRPr lang="en-US" dirty="0"/>
          </a:p>
        </p:txBody>
      </p:sp>
      <p:sp>
        <p:nvSpPr>
          <p:cNvPr id="4" name="Footer Placeholder 4"/>
          <p:cNvSpPr>
            <a:spLocks noGrp="1"/>
          </p:cNvSpPr>
          <p:nvPr>
            <p:ph type="ftr" sz="quarter" idx="11"/>
          </p:nvPr>
        </p:nvSpPr>
        <p:spPr>
          <a:xfrm>
            <a:off x="3124200" y="4767276"/>
            <a:ext cx="2895600" cy="274637"/>
          </a:xfrm>
          <a:prstGeom prst="rect">
            <a:avLst/>
          </a:prstGeom>
        </p:spPr>
        <p:txBody>
          <a:bodyPr lIns="91440" tIns="45720" rIns="91440" bIns="45720"/>
          <a:lstStyle>
            <a:lvl1pPr>
              <a:defRPr>
                <a:cs typeface="+mn-cs"/>
              </a:defRPr>
            </a:lvl1pPr>
          </a:lstStyle>
          <a:p>
            <a:pPr defTabSz="914400">
              <a:defRPr/>
            </a:pPr>
            <a:endParaRPr lang="en-US" sz="1000" dirty="0">
              <a:solidFill>
                <a:srgbClr val="FFFFFF"/>
              </a:solidFill>
              <a:latin typeface="Trade Gothic Next LT Pro Lt" pitchFamily="34" charset="0"/>
              <a:ea typeface="MS PGothic" pitchFamily="34" charset="-128"/>
            </a:endParaRPr>
          </a:p>
        </p:txBody>
      </p:sp>
      <p:sp>
        <p:nvSpPr>
          <p:cNvPr id="5" name="Slide Number Placeholder 5"/>
          <p:cNvSpPr>
            <a:spLocks noGrp="1"/>
          </p:cNvSpPr>
          <p:nvPr>
            <p:ph type="sldNum" sz="quarter" idx="12"/>
          </p:nvPr>
        </p:nvSpPr>
        <p:spPr>
          <a:xfrm>
            <a:off x="6553200" y="4767276"/>
            <a:ext cx="2133600" cy="274637"/>
          </a:xfrm>
        </p:spPr>
        <p:txBody>
          <a:bodyPr lIns="91440" tIns="45720" rIns="91440" bIns="45720" anchor="t"/>
          <a:lstStyle>
            <a:lvl1pPr>
              <a:defRPr sz="1800">
                <a:solidFill>
                  <a:srgbClr val="000000"/>
                </a:solidFill>
                <a:latin typeface="Calibri" pitchFamily="34" charset="0"/>
                <a:ea typeface="MS PGothic" pitchFamily="34" charset="-128"/>
              </a:defRPr>
            </a:lvl1pPr>
          </a:lstStyle>
          <a:p>
            <a:pPr>
              <a:defRPr/>
            </a:pPr>
            <a:fld id="{C3165083-D482-4EFE-BD91-3F208E49185D}" type="slidenum">
              <a:rPr lang="en-US"/>
              <a:pPr>
                <a:defRPr/>
              </a:pPr>
              <a:t>‹#›</a:t>
            </a:fld>
            <a:endParaRPr lang="en-US" dirty="0"/>
          </a:p>
        </p:txBody>
      </p:sp>
    </p:spTree>
    <p:extLst>
      <p:ext uri="{BB962C8B-B14F-4D97-AF65-F5344CB8AC3E}">
        <p14:creationId xmlns:p14="http://schemas.microsoft.com/office/powerpoint/2010/main" val="14369698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Rectangle 7"/>
          <p:cNvSpPr>
            <a:spLocks noChangeArrowheads="1"/>
          </p:cNvSpPr>
          <p:nvPr userDrawn="1"/>
        </p:nvSpPr>
        <p:spPr bwMode="auto">
          <a:xfrm>
            <a:off x="3167074" y="68273"/>
            <a:ext cx="2326278"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tIns="45720" rIns="91440" bIns="45720">
            <a:spAutoFit/>
          </a:bodyPr>
          <a:lstStyle/>
          <a:p>
            <a:pPr defTabSz="914400"/>
            <a:r>
              <a:rPr lang="en-US" sz="900" dirty="0" smtClean="0">
                <a:solidFill>
                  <a:srgbClr val="7F7F7F"/>
                </a:solidFill>
                <a:latin typeface="Trade Gothic Next LT Pro Lt" pitchFamily="34" charset="0"/>
                <a:ea typeface="MS PGothic" pitchFamily="34" charset="-128"/>
              </a:rPr>
              <a:t>Company Confidential – Shared under NDA</a:t>
            </a:r>
          </a:p>
        </p:txBody>
      </p:sp>
      <p:sp>
        <p:nvSpPr>
          <p:cNvPr id="3" name="Date Placeholder 3"/>
          <p:cNvSpPr>
            <a:spLocks noGrp="1"/>
          </p:cNvSpPr>
          <p:nvPr>
            <p:ph type="dt" sz="half" idx="10"/>
          </p:nvPr>
        </p:nvSpPr>
        <p:spPr/>
        <p:txBody>
          <a:bodyPr/>
          <a:lstStyle>
            <a:lvl1pPr>
              <a:defRPr/>
            </a:lvl1pPr>
          </a:lstStyle>
          <a:p>
            <a:pPr>
              <a:defRPr/>
            </a:pPr>
            <a:fld id="{352562B1-A426-2149-80A4-FC71E36EDA89}" type="datetime1">
              <a:rPr lang="en-GB"/>
              <a:pPr>
                <a:defRPr/>
              </a:pPr>
              <a:t>26/6/13</a:t>
            </a:fld>
            <a:endParaRPr lang="en-US" dirty="0"/>
          </a:p>
        </p:txBody>
      </p:sp>
      <p:sp>
        <p:nvSpPr>
          <p:cNvPr id="4" name="Footer Placeholder 4"/>
          <p:cNvSpPr>
            <a:spLocks noGrp="1"/>
          </p:cNvSpPr>
          <p:nvPr>
            <p:ph type="ftr" sz="quarter" idx="11"/>
          </p:nvPr>
        </p:nvSpPr>
        <p:spPr>
          <a:xfrm>
            <a:off x="3124200" y="4767276"/>
            <a:ext cx="2895600" cy="274637"/>
          </a:xfrm>
          <a:prstGeom prst="rect">
            <a:avLst/>
          </a:prstGeom>
        </p:spPr>
        <p:txBody>
          <a:bodyPr lIns="91440" tIns="45720" rIns="91440" bIns="45720"/>
          <a:lstStyle>
            <a:lvl1pPr>
              <a:defRPr>
                <a:cs typeface="+mn-cs"/>
              </a:defRPr>
            </a:lvl1pPr>
          </a:lstStyle>
          <a:p>
            <a:pPr defTabSz="914400">
              <a:defRPr/>
            </a:pPr>
            <a:endParaRPr lang="en-US" sz="1000" dirty="0">
              <a:solidFill>
                <a:srgbClr val="FFFFFF"/>
              </a:solidFill>
              <a:latin typeface="Trade Gothic Next LT Pro Lt" pitchFamily="34" charset="0"/>
              <a:ea typeface="MS PGothic" pitchFamily="34" charset="-128"/>
            </a:endParaRPr>
          </a:p>
        </p:txBody>
      </p:sp>
      <p:sp>
        <p:nvSpPr>
          <p:cNvPr id="5" name="Slide Number Placeholder 5"/>
          <p:cNvSpPr>
            <a:spLocks noGrp="1"/>
          </p:cNvSpPr>
          <p:nvPr>
            <p:ph type="sldNum" sz="quarter" idx="12"/>
          </p:nvPr>
        </p:nvSpPr>
        <p:spPr>
          <a:xfrm>
            <a:off x="6553200" y="4767276"/>
            <a:ext cx="2133600" cy="274637"/>
          </a:xfrm>
        </p:spPr>
        <p:txBody>
          <a:bodyPr lIns="91440" tIns="45720" rIns="91440" bIns="45720" anchor="t"/>
          <a:lstStyle>
            <a:lvl1pPr>
              <a:defRPr sz="1800">
                <a:solidFill>
                  <a:srgbClr val="000000"/>
                </a:solidFill>
                <a:latin typeface="Calibri" pitchFamily="34" charset="0"/>
                <a:ea typeface="MS PGothic" pitchFamily="34" charset="-128"/>
              </a:defRPr>
            </a:lvl1pPr>
          </a:lstStyle>
          <a:p>
            <a:pPr>
              <a:defRPr/>
            </a:pPr>
            <a:fld id="{EA01C5A1-9DCA-473A-81E5-6C78011FC49C}" type="slidenum">
              <a:rPr lang="en-US"/>
              <a:pPr>
                <a:defRPr/>
              </a:pPr>
              <a:t>‹#›</a:t>
            </a:fld>
            <a:endParaRPr lang="en-US" dirty="0"/>
          </a:p>
        </p:txBody>
      </p:sp>
    </p:spTree>
    <p:extLst>
      <p:ext uri="{BB962C8B-B14F-4D97-AF65-F5344CB8AC3E}">
        <p14:creationId xmlns:p14="http://schemas.microsoft.com/office/powerpoint/2010/main" val="17832521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2" name="Rectangle 7"/>
          <p:cNvSpPr>
            <a:spLocks noChangeArrowheads="1"/>
          </p:cNvSpPr>
          <p:nvPr userDrawn="1"/>
        </p:nvSpPr>
        <p:spPr bwMode="auto">
          <a:xfrm>
            <a:off x="3167074" y="68273"/>
            <a:ext cx="2326278"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tIns="45720" rIns="91440" bIns="45720">
            <a:spAutoFit/>
          </a:bodyPr>
          <a:lstStyle/>
          <a:p>
            <a:pPr defTabSz="914400"/>
            <a:r>
              <a:rPr lang="en-US" sz="900" dirty="0" smtClean="0">
                <a:solidFill>
                  <a:srgbClr val="7F7F7F"/>
                </a:solidFill>
                <a:latin typeface="Trade Gothic Next LT Pro Lt" pitchFamily="34" charset="0"/>
                <a:ea typeface="MS PGothic" pitchFamily="34" charset="-128"/>
              </a:rPr>
              <a:t>Company Confidential – Shared under NDA</a:t>
            </a:r>
          </a:p>
        </p:txBody>
      </p:sp>
      <p:sp>
        <p:nvSpPr>
          <p:cNvPr id="3" name="Date Placeholder 3"/>
          <p:cNvSpPr>
            <a:spLocks noGrp="1"/>
          </p:cNvSpPr>
          <p:nvPr>
            <p:ph type="dt" sz="half" idx="10"/>
          </p:nvPr>
        </p:nvSpPr>
        <p:spPr/>
        <p:txBody>
          <a:bodyPr/>
          <a:lstStyle>
            <a:lvl1pPr>
              <a:defRPr/>
            </a:lvl1pPr>
          </a:lstStyle>
          <a:p>
            <a:pPr>
              <a:defRPr/>
            </a:pPr>
            <a:fld id="{352562B1-A426-2149-80A4-FC71E36EDA89}" type="datetime1">
              <a:rPr lang="en-GB"/>
              <a:pPr>
                <a:defRPr/>
              </a:pPr>
              <a:t>26/6/13</a:t>
            </a:fld>
            <a:endParaRPr lang="en-US" dirty="0"/>
          </a:p>
        </p:txBody>
      </p:sp>
      <p:sp>
        <p:nvSpPr>
          <p:cNvPr id="4" name="Footer Placeholder 4"/>
          <p:cNvSpPr>
            <a:spLocks noGrp="1"/>
          </p:cNvSpPr>
          <p:nvPr>
            <p:ph type="ftr" sz="quarter" idx="11"/>
          </p:nvPr>
        </p:nvSpPr>
        <p:spPr>
          <a:xfrm>
            <a:off x="3124200" y="4767276"/>
            <a:ext cx="2895600" cy="274637"/>
          </a:xfrm>
          <a:prstGeom prst="rect">
            <a:avLst/>
          </a:prstGeom>
        </p:spPr>
        <p:txBody>
          <a:bodyPr lIns="91440" tIns="45720" rIns="91440" bIns="45720"/>
          <a:lstStyle>
            <a:lvl1pPr>
              <a:defRPr>
                <a:cs typeface="+mn-cs"/>
              </a:defRPr>
            </a:lvl1pPr>
          </a:lstStyle>
          <a:p>
            <a:pPr defTabSz="914400">
              <a:defRPr/>
            </a:pPr>
            <a:endParaRPr lang="en-US" sz="1000" dirty="0">
              <a:solidFill>
                <a:srgbClr val="FFFFFF"/>
              </a:solidFill>
              <a:latin typeface="Trade Gothic Next LT Pro Lt" pitchFamily="34" charset="0"/>
              <a:ea typeface="MS PGothic" pitchFamily="34" charset="-128"/>
            </a:endParaRPr>
          </a:p>
        </p:txBody>
      </p:sp>
      <p:sp>
        <p:nvSpPr>
          <p:cNvPr id="5" name="Slide Number Placeholder 5"/>
          <p:cNvSpPr>
            <a:spLocks noGrp="1"/>
          </p:cNvSpPr>
          <p:nvPr>
            <p:ph type="sldNum" sz="quarter" idx="12"/>
          </p:nvPr>
        </p:nvSpPr>
        <p:spPr>
          <a:xfrm>
            <a:off x="6553200" y="4767276"/>
            <a:ext cx="2133600" cy="274637"/>
          </a:xfrm>
        </p:spPr>
        <p:txBody>
          <a:bodyPr lIns="91440" tIns="45720" rIns="91440" bIns="45720" anchor="t"/>
          <a:lstStyle>
            <a:lvl1pPr>
              <a:defRPr sz="1800">
                <a:solidFill>
                  <a:srgbClr val="000000"/>
                </a:solidFill>
                <a:latin typeface="Calibri" pitchFamily="34" charset="0"/>
                <a:ea typeface="MS PGothic" pitchFamily="34" charset="-128"/>
              </a:defRPr>
            </a:lvl1pPr>
          </a:lstStyle>
          <a:p>
            <a:pPr>
              <a:defRPr/>
            </a:pPr>
            <a:fld id="{FF5D3FD8-61E0-4B3E-95BA-A4A28C628B05}" type="slidenum">
              <a:rPr lang="en-US"/>
              <a:pPr>
                <a:defRPr/>
              </a:pPr>
              <a:t>‹#›</a:t>
            </a:fld>
            <a:endParaRPr lang="en-US" dirty="0"/>
          </a:p>
        </p:txBody>
      </p:sp>
    </p:spTree>
    <p:extLst>
      <p:ext uri="{BB962C8B-B14F-4D97-AF65-F5344CB8AC3E}">
        <p14:creationId xmlns:p14="http://schemas.microsoft.com/office/powerpoint/2010/main" val="1364555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E9F9D08-BB9D-4E2D-8626-276F408D66C5}" type="datetimeFigureOut">
              <a:rPr lang="en-US"/>
              <a:pPr>
                <a:defRPr/>
              </a:pPr>
              <a:t>26/6/13</a:t>
            </a:fld>
            <a:endParaRPr lang="en-US" dirty="0"/>
          </a:p>
        </p:txBody>
      </p:sp>
      <p:sp>
        <p:nvSpPr>
          <p:cNvPr id="3" name="Footer Placeholder 4"/>
          <p:cNvSpPr>
            <a:spLocks noGrp="1"/>
          </p:cNvSpPr>
          <p:nvPr>
            <p:ph type="ftr" sz="quarter" idx="11"/>
          </p:nvPr>
        </p:nvSpPr>
        <p:spPr/>
        <p:txBody>
          <a:bodyPr lIns="81639" tIns="40819" rIns="81639" bIns="40819"/>
          <a:lstStyle>
            <a:lvl1pPr>
              <a:defRPr>
                <a:ea typeface="ＭＳ Ｐゴシック" pitchFamily="34" charset="-128"/>
              </a:defRPr>
            </a:lvl1pPr>
          </a:lstStyle>
          <a:p>
            <a:pPr>
              <a:defRPr/>
            </a:pPr>
            <a:endParaRPr lang="en-US" dirty="0"/>
          </a:p>
        </p:txBody>
      </p:sp>
      <p:sp>
        <p:nvSpPr>
          <p:cNvPr id="4" name="Slide Number Placeholder 5"/>
          <p:cNvSpPr>
            <a:spLocks noGrp="1"/>
          </p:cNvSpPr>
          <p:nvPr>
            <p:ph type="sldNum" sz="quarter" idx="12"/>
          </p:nvPr>
        </p:nvSpPr>
        <p:spPr>
          <a:xfrm>
            <a:off x="8572500" y="231776"/>
            <a:ext cx="268288" cy="142875"/>
          </a:xfrm>
          <a:prstGeom prst="rect">
            <a:avLst/>
          </a:prstGeom>
        </p:spPr>
        <p:txBody>
          <a:bodyPr lIns="57150" tIns="28575" rIns="57150" bIns="28575"/>
          <a:lstStyle>
            <a:lvl1pPr>
              <a:defRPr>
                <a:ea typeface="ＭＳ Ｐゴシック"/>
                <a:cs typeface="ＭＳ Ｐゴシック"/>
              </a:defRPr>
            </a:lvl1pPr>
          </a:lstStyle>
          <a:p>
            <a:pPr>
              <a:defRPr/>
            </a:pPr>
            <a:fld id="{5BE489CE-AB5F-4C32-88B6-66802DA505F9}"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
        <p:nvSpPr>
          <p:cNvPr id="2" name="Rectangle 7"/>
          <p:cNvSpPr>
            <a:spLocks noChangeArrowheads="1"/>
          </p:cNvSpPr>
          <p:nvPr userDrawn="1"/>
        </p:nvSpPr>
        <p:spPr bwMode="auto">
          <a:xfrm>
            <a:off x="3167074" y="68273"/>
            <a:ext cx="2326278"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tIns="45720" rIns="91440" bIns="45720">
            <a:spAutoFit/>
          </a:bodyPr>
          <a:lstStyle/>
          <a:p>
            <a:pPr defTabSz="914400"/>
            <a:r>
              <a:rPr lang="en-US" sz="900" dirty="0" smtClean="0">
                <a:solidFill>
                  <a:srgbClr val="7F7F7F"/>
                </a:solidFill>
                <a:latin typeface="Trade Gothic Next LT Pro Lt" pitchFamily="34" charset="0"/>
                <a:ea typeface="MS PGothic" pitchFamily="34" charset="-128"/>
              </a:rPr>
              <a:t>Company Confidential – Shared under NDA</a:t>
            </a:r>
          </a:p>
        </p:txBody>
      </p:sp>
      <p:sp>
        <p:nvSpPr>
          <p:cNvPr id="3" name="Date Placeholder 3"/>
          <p:cNvSpPr>
            <a:spLocks noGrp="1"/>
          </p:cNvSpPr>
          <p:nvPr>
            <p:ph type="dt" sz="half" idx="10"/>
          </p:nvPr>
        </p:nvSpPr>
        <p:spPr/>
        <p:txBody>
          <a:bodyPr/>
          <a:lstStyle>
            <a:lvl1pPr>
              <a:defRPr/>
            </a:lvl1pPr>
          </a:lstStyle>
          <a:p>
            <a:pPr>
              <a:defRPr/>
            </a:pPr>
            <a:fld id="{352562B1-A426-2149-80A4-FC71E36EDA89}" type="datetime1">
              <a:rPr lang="en-GB"/>
              <a:pPr>
                <a:defRPr/>
              </a:pPr>
              <a:t>26/6/13</a:t>
            </a:fld>
            <a:endParaRPr lang="en-US" dirty="0"/>
          </a:p>
        </p:txBody>
      </p:sp>
      <p:sp>
        <p:nvSpPr>
          <p:cNvPr id="4" name="Footer Placeholder 4"/>
          <p:cNvSpPr>
            <a:spLocks noGrp="1"/>
          </p:cNvSpPr>
          <p:nvPr>
            <p:ph type="ftr" sz="quarter" idx="11"/>
          </p:nvPr>
        </p:nvSpPr>
        <p:spPr>
          <a:xfrm>
            <a:off x="3124200" y="4767276"/>
            <a:ext cx="2895600" cy="274637"/>
          </a:xfrm>
          <a:prstGeom prst="rect">
            <a:avLst/>
          </a:prstGeom>
        </p:spPr>
        <p:txBody>
          <a:bodyPr lIns="91440" tIns="45720" rIns="91440" bIns="45720"/>
          <a:lstStyle>
            <a:lvl1pPr>
              <a:defRPr>
                <a:cs typeface="+mn-cs"/>
              </a:defRPr>
            </a:lvl1pPr>
          </a:lstStyle>
          <a:p>
            <a:pPr defTabSz="914400">
              <a:defRPr/>
            </a:pPr>
            <a:endParaRPr lang="en-US" sz="1000" dirty="0">
              <a:solidFill>
                <a:srgbClr val="FFFFFF"/>
              </a:solidFill>
              <a:latin typeface="Trade Gothic Next LT Pro Lt" pitchFamily="34" charset="0"/>
              <a:ea typeface="MS PGothic" pitchFamily="34" charset="-128"/>
            </a:endParaRPr>
          </a:p>
        </p:txBody>
      </p:sp>
      <p:sp>
        <p:nvSpPr>
          <p:cNvPr id="5" name="Slide Number Placeholder 5"/>
          <p:cNvSpPr>
            <a:spLocks noGrp="1"/>
          </p:cNvSpPr>
          <p:nvPr>
            <p:ph type="sldNum" sz="quarter" idx="12"/>
          </p:nvPr>
        </p:nvSpPr>
        <p:spPr>
          <a:xfrm>
            <a:off x="6553200" y="4767276"/>
            <a:ext cx="2133600" cy="274637"/>
          </a:xfrm>
        </p:spPr>
        <p:txBody>
          <a:bodyPr lIns="91440" tIns="45720" rIns="91440" bIns="45720" anchor="t"/>
          <a:lstStyle>
            <a:lvl1pPr>
              <a:defRPr sz="1800">
                <a:solidFill>
                  <a:srgbClr val="000000"/>
                </a:solidFill>
                <a:latin typeface="Calibri" pitchFamily="34" charset="0"/>
                <a:ea typeface="MS PGothic" pitchFamily="34" charset="-128"/>
              </a:defRPr>
            </a:lvl1pPr>
          </a:lstStyle>
          <a:p>
            <a:pPr>
              <a:defRPr/>
            </a:pPr>
            <a:fld id="{4315A06B-89C1-4B8E-AEF1-DB213B8399EB}" type="slidenum">
              <a:rPr lang="en-US"/>
              <a:pPr>
                <a:defRPr/>
              </a:pPr>
              <a:t>‹#›</a:t>
            </a:fld>
            <a:endParaRPr lang="en-US" dirty="0"/>
          </a:p>
        </p:txBody>
      </p:sp>
    </p:spTree>
    <p:extLst>
      <p:ext uri="{BB962C8B-B14F-4D97-AF65-F5344CB8AC3E}">
        <p14:creationId xmlns:p14="http://schemas.microsoft.com/office/powerpoint/2010/main" val="12738007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Black Dataflow Separator">
    <p:bg>
      <p:bgPr>
        <a:solidFill>
          <a:schemeClr val="accent3"/>
        </a:solidFill>
        <a:effectLst/>
      </p:bgPr>
    </p:bg>
    <p:spTree>
      <p:nvGrpSpPr>
        <p:cNvPr id="1" name=""/>
        <p:cNvGrpSpPr/>
        <p:nvPr/>
      </p:nvGrpSpPr>
      <p:grpSpPr>
        <a:xfrm>
          <a:off x="0" y="0"/>
          <a:ext cx="0" cy="0"/>
          <a:chOff x="0" y="0"/>
          <a:chExt cx="0" cy="0"/>
        </a:xfrm>
      </p:grpSpPr>
      <p:pic>
        <p:nvPicPr>
          <p:cNvPr id="3" name="Picture 8" descr="Blue Multistream 16x9-01.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userDrawn="1"/>
        </p:nvSpPr>
        <p:spPr bwMode="auto">
          <a:xfrm>
            <a:off x="0" y="0"/>
            <a:ext cx="9144000" cy="5143500"/>
          </a:xfrm>
          <a:prstGeom prst="rect">
            <a:avLst/>
          </a:prstGeom>
          <a:noFill/>
          <a:ln w="19050" cap="flat" cmpd="sng" algn="ctr">
            <a:solidFill>
              <a:schemeClr val="tx1">
                <a:lumMod val="75000"/>
                <a:lumOff val="25000"/>
              </a:schemeClr>
            </a:solidFill>
            <a:prstDash val="solid"/>
            <a:round/>
            <a:headEnd type="none" w="med" len="med"/>
            <a:tailEnd type="none" w="med" len="med"/>
          </a:ln>
          <a:effectLst/>
        </p:spPr>
        <p:txBody>
          <a:bodyPr lIns="57150" tIns="28575" rIns="57150" bIns="28575"/>
          <a:lstStyle/>
          <a:p>
            <a:pPr defTabSz="914400" eaLnBrk="0" hangingPunct="0">
              <a:defRPr/>
            </a:pPr>
            <a:endParaRPr lang="en-US" sz="1000" dirty="0">
              <a:solidFill>
                <a:srgbClr val="FFFFFF"/>
              </a:solidFill>
              <a:latin typeface="Arial" charset="0"/>
              <a:ea typeface="ＭＳ Ｐゴシック" pitchFamily="-16" charset="-128"/>
            </a:endParaRPr>
          </a:p>
        </p:txBody>
      </p:sp>
      <p:sp>
        <p:nvSpPr>
          <p:cNvPr id="2" name="Title 1"/>
          <p:cNvSpPr>
            <a:spLocks noGrp="1"/>
          </p:cNvSpPr>
          <p:nvPr>
            <p:ph type="title"/>
          </p:nvPr>
        </p:nvSpPr>
        <p:spPr>
          <a:xfrm>
            <a:off x="285750" y="666751"/>
            <a:ext cx="8572500" cy="3095625"/>
          </a:xfrm>
        </p:spPr>
        <p:txBody>
          <a:bodyPr/>
          <a:lstStyle>
            <a:lvl1pPr>
              <a:defRPr sz="4000"/>
            </a:lvl1pPr>
          </a:lstStyle>
          <a:p>
            <a:r>
              <a:rPr lang="en-US" smtClean="0"/>
              <a:t>Click to edit Master title style</a:t>
            </a:r>
            <a:endParaRPr lang="en-US" dirty="0"/>
          </a:p>
        </p:txBody>
      </p:sp>
      <p:sp>
        <p:nvSpPr>
          <p:cNvPr id="5" name="Date Placeholder 2"/>
          <p:cNvSpPr>
            <a:spLocks noGrp="1"/>
          </p:cNvSpPr>
          <p:nvPr>
            <p:ph type="dt" sz="half" idx="10"/>
          </p:nvPr>
        </p:nvSpPr>
        <p:spPr>
          <a:xfrm>
            <a:off x="8664575" y="1589"/>
            <a:ext cx="469900" cy="9525"/>
          </a:xfrm>
        </p:spPr>
        <p:txBody>
          <a:bodyPr lIns="57150" tIns="28575" rIns="57150" bIns="28575" anchor="t">
            <a:noAutofit/>
          </a:bodyPr>
          <a:lstStyle>
            <a:lvl1pPr algn="r">
              <a:defRPr sz="100">
                <a:latin typeface="Arial" pitchFamily="34" charset="0"/>
                <a:ea typeface="ＭＳ Ｐゴシック" pitchFamily="34" charset="-128"/>
                <a:cs typeface="+mn-cs"/>
              </a:defRPr>
            </a:lvl1pPr>
          </a:lstStyle>
          <a:p>
            <a:pPr>
              <a:defRPr/>
            </a:pPr>
            <a:endParaRPr lang="en-US" dirty="0"/>
          </a:p>
        </p:txBody>
      </p:sp>
      <p:sp>
        <p:nvSpPr>
          <p:cNvPr id="6" name="Slide Number Placeholder 4"/>
          <p:cNvSpPr>
            <a:spLocks noGrp="1"/>
          </p:cNvSpPr>
          <p:nvPr>
            <p:ph type="sldNum" sz="quarter" idx="11"/>
          </p:nvPr>
        </p:nvSpPr>
        <p:spPr>
          <a:xfrm>
            <a:off x="8848725" y="1"/>
            <a:ext cx="268288" cy="9525"/>
          </a:xfrm>
        </p:spPr>
        <p:txBody>
          <a:bodyPr lIns="57150" tIns="28575" rIns="57150" bIns="28575" anchor="t">
            <a:noAutofit/>
          </a:bodyPr>
          <a:lstStyle>
            <a:lvl1pPr>
              <a:defRPr sz="100">
                <a:ea typeface="ＭＳ Ｐゴシック" pitchFamily="34" charset="-128"/>
                <a:cs typeface="+mn-cs"/>
              </a:defRPr>
            </a:lvl1pPr>
          </a:lstStyle>
          <a:p>
            <a:pPr>
              <a:defRPr/>
            </a:pPr>
            <a:fld id="{335384BE-534A-42F7-ACB5-F66D910EDAB6}" type="slidenum">
              <a:rPr lang="en-US">
                <a:solidFill>
                  <a:srgbClr val="96999A"/>
                </a:solidFill>
              </a:rPr>
              <a:pPr>
                <a:defRPr/>
              </a:pPr>
              <a:t>‹#›</a:t>
            </a:fld>
            <a:endParaRPr lang="en-US" dirty="0">
              <a:solidFill>
                <a:srgbClr val="96999A"/>
              </a:solidFill>
            </a:endParaRPr>
          </a:p>
        </p:txBody>
      </p:sp>
    </p:spTree>
    <p:extLst>
      <p:ext uri="{BB962C8B-B14F-4D97-AF65-F5344CB8AC3E}">
        <p14:creationId xmlns:p14="http://schemas.microsoft.com/office/powerpoint/2010/main" val="4234227149"/>
      </p:ext>
    </p:extLst>
  </p:cSld>
  <p:clrMapOvr>
    <a:masterClrMapping/>
  </p:clrMapOvr>
  <p:transition xmlns:p14="http://schemas.microsoft.com/office/powerpoint/2010/main" spd="slow">
    <p:fade thruBlk="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8"/>
          <p:cNvPicPr>
            <a:picLocks noChangeAspect="1"/>
          </p:cNvPicPr>
          <p:nvPr userDrawn="1"/>
        </p:nvPicPr>
        <p:blipFill>
          <a:blip r:embed="rId2" cstate="print"/>
          <a:srcRect/>
          <a:stretch>
            <a:fillRect/>
          </a:stretch>
        </p:blipFill>
        <p:spPr bwMode="auto">
          <a:xfrm>
            <a:off x="0" y="0"/>
            <a:ext cx="9144000" cy="5143500"/>
          </a:xfrm>
          <a:prstGeom prst="rect">
            <a:avLst/>
          </a:prstGeom>
          <a:noFill/>
          <a:ln w="9525">
            <a:noFill/>
            <a:miter lim="800000"/>
            <a:headEnd/>
            <a:tailEnd/>
          </a:ln>
        </p:spPr>
      </p:pic>
      <p:sp>
        <p:nvSpPr>
          <p:cNvPr id="2" name="Title 1"/>
          <p:cNvSpPr>
            <a:spLocks noGrp="1"/>
          </p:cNvSpPr>
          <p:nvPr>
            <p:ph type="ctrTitle"/>
          </p:nvPr>
        </p:nvSpPr>
        <p:spPr bwMode="ltGray">
          <a:xfrm>
            <a:off x="280553" y="406986"/>
            <a:ext cx="6574471" cy="1629640"/>
          </a:xfrm>
        </p:spPr>
        <p:txBody>
          <a:bodyPr/>
          <a:lstStyle>
            <a:lvl1pPr>
              <a:defRPr sz="3800">
                <a:solidFill>
                  <a:schemeClr val="tx1"/>
                </a:solidFill>
              </a:defRPr>
            </a:lvl1pPr>
          </a:lstStyle>
          <a:p>
            <a:r>
              <a:rPr lang="en-US" smtClean="0"/>
              <a:t>Click to edit Master title style</a:t>
            </a:r>
            <a:endParaRPr lang="en-US" dirty="0"/>
          </a:p>
        </p:txBody>
      </p:sp>
      <p:sp>
        <p:nvSpPr>
          <p:cNvPr id="15" name="Text Placeholder 14"/>
          <p:cNvSpPr>
            <a:spLocks noGrp="1"/>
          </p:cNvSpPr>
          <p:nvPr>
            <p:ph type="body" sz="quarter" idx="13"/>
          </p:nvPr>
        </p:nvSpPr>
        <p:spPr bwMode="ltGray">
          <a:xfrm>
            <a:off x="280567" y="2213341"/>
            <a:ext cx="6386947" cy="322041"/>
          </a:xfrm>
        </p:spPr>
        <p:txBody>
          <a:bodyPr/>
          <a:lstStyle>
            <a:lvl1pPr>
              <a:buNone/>
              <a:defRPr sz="2000">
                <a:solidFill>
                  <a:schemeClr val="bg2"/>
                </a:solidFill>
              </a:defRPr>
            </a:lvl1pPr>
          </a:lstStyle>
          <a:p>
            <a:pPr lvl="0"/>
            <a:r>
              <a:rPr lang="en-US" smtClean="0"/>
              <a:t>Click to edit Master text styles</a:t>
            </a:r>
          </a:p>
        </p:txBody>
      </p:sp>
      <p:sp>
        <p:nvSpPr>
          <p:cNvPr id="5" name="Date Placeholder 2"/>
          <p:cNvSpPr>
            <a:spLocks noGrp="1"/>
          </p:cNvSpPr>
          <p:nvPr>
            <p:ph type="dt" sz="half" idx="14"/>
          </p:nvPr>
        </p:nvSpPr>
        <p:spPr>
          <a:xfrm>
            <a:off x="280988" y="2554289"/>
            <a:ext cx="6386512" cy="396875"/>
          </a:xfrm>
        </p:spPr>
        <p:txBody>
          <a:bodyPr anchor="t"/>
          <a:lstStyle>
            <a:lvl1pPr>
              <a:defRPr sz="2000" smtClean="0">
                <a:solidFill>
                  <a:schemeClr val="accent1"/>
                </a:solidFill>
              </a:defRPr>
            </a:lvl1pPr>
          </a:lstStyle>
          <a:p>
            <a:pPr>
              <a:defRPr/>
            </a:pPr>
            <a:fld id="{C6BCBCC7-CAAE-45BD-A7AF-8FBA1F5CFC07}" type="datetime1">
              <a:rPr lang="en-US">
                <a:solidFill>
                  <a:srgbClr val="0073BC"/>
                </a:solidFill>
              </a:rPr>
              <a:pPr>
                <a:defRPr/>
              </a:pPr>
              <a:t>26/6/13</a:t>
            </a:fld>
            <a:endParaRPr lang="en-US">
              <a:solidFill>
                <a:srgbClr val="0073BC"/>
              </a:solidFill>
            </a:endParaRPr>
          </a:p>
        </p:txBody>
      </p:sp>
    </p:spTree>
    <p:extLst>
      <p:ext uri="{BB962C8B-B14F-4D97-AF65-F5344CB8AC3E}">
        <p14:creationId xmlns:p14="http://schemas.microsoft.com/office/powerpoint/2010/main" val="3106234632"/>
      </p:ext>
    </p:extLst>
  </p:cSld>
  <p:clrMapOvr>
    <a:masterClrMapping/>
  </p:clrMapOvr>
  <p:transition xmlns:p14="http://schemas.microsoft.com/office/powerpoint/2010/main" spd="slow">
    <p:fade thruBlk="1"/>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lor Separator">
    <p:bg>
      <p:bgPr>
        <a:solidFill>
          <a:schemeClr val="accent3"/>
        </a:solidFill>
        <a:effectLst/>
      </p:bgPr>
    </p:bg>
    <p:spTree>
      <p:nvGrpSpPr>
        <p:cNvPr id="1" name=""/>
        <p:cNvGrpSpPr/>
        <p:nvPr/>
      </p:nvGrpSpPr>
      <p:grpSpPr>
        <a:xfrm>
          <a:off x="0" y="0"/>
          <a:ext cx="0" cy="0"/>
          <a:chOff x="0" y="0"/>
          <a:chExt cx="0" cy="0"/>
        </a:xfrm>
      </p:grpSpPr>
      <p:sp>
        <p:nvSpPr>
          <p:cNvPr id="3" name="Rectangle 2"/>
          <p:cNvSpPr/>
          <p:nvPr/>
        </p:nvSpPr>
        <p:spPr bwMode="auto">
          <a:xfrm>
            <a:off x="0" y="0"/>
            <a:ext cx="9144000" cy="5143500"/>
          </a:xfrm>
          <a:prstGeom prst="rect">
            <a:avLst/>
          </a:prstGeom>
          <a:solidFill>
            <a:schemeClr val="accent3"/>
          </a:solidFill>
          <a:ln w="9525" cap="flat" cmpd="sng" algn="ctr">
            <a:noFill/>
            <a:prstDash val="solid"/>
            <a:round/>
            <a:headEnd type="none" w="med" len="med"/>
            <a:tailEnd type="none" w="med" len="med"/>
          </a:ln>
          <a:effectLst/>
        </p:spPr>
        <p:txBody>
          <a:bodyPr lIns="57150" tIns="28575" rIns="57150" bIns="28575"/>
          <a:lstStyle/>
          <a:p>
            <a:pPr defTabSz="914400" eaLnBrk="0" hangingPunct="0">
              <a:defRPr/>
            </a:pPr>
            <a:endParaRPr lang="en-US" sz="1000">
              <a:solidFill>
                <a:srgbClr val="FFFFFF"/>
              </a:solidFill>
              <a:latin typeface="Trade Gothic Next LT Pro Lt" pitchFamily="34" charset="0"/>
              <a:ea typeface="ＭＳ Ｐゴシック"/>
            </a:endParaRPr>
          </a:p>
        </p:txBody>
      </p:sp>
      <p:cxnSp>
        <p:nvCxnSpPr>
          <p:cNvPr id="4" name="Straight Connector 6"/>
          <p:cNvCxnSpPr>
            <a:cxnSpLocks noChangeShapeType="1"/>
          </p:cNvCxnSpPr>
          <p:nvPr/>
        </p:nvCxnSpPr>
        <p:spPr bwMode="white">
          <a:xfrm>
            <a:off x="288926" y="476250"/>
            <a:ext cx="8569325" cy="0"/>
          </a:xfrm>
          <a:prstGeom prst="line">
            <a:avLst/>
          </a:prstGeom>
          <a:noFill/>
          <a:ln w="12700">
            <a:solidFill>
              <a:schemeClr val="bg1"/>
            </a:solidFill>
            <a:round/>
            <a:headEnd/>
            <a:tailEnd/>
          </a:ln>
        </p:spPr>
      </p:cxnSp>
      <p:pic>
        <p:nvPicPr>
          <p:cNvPr id="5" name="Picture 16" descr="BlackBerry_Logo_Preferred_White_New"/>
          <p:cNvPicPr>
            <a:picLocks noChangeAspect="1" noChangeArrowheads="1"/>
          </p:cNvPicPr>
          <p:nvPr/>
        </p:nvPicPr>
        <p:blipFill>
          <a:blip r:embed="rId2" cstate="print"/>
          <a:srcRect/>
          <a:stretch>
            <a:fillRect/>
          </a:stretch>
        </p:blipFill>
        <p:spPr bwMode="auto">
          <a:xfrm>
            <a:off x="274638" y="195264"/>
            <a:ext cx="874712" cy="200025"/>
          </a:xfrm>
          <a:prstGeom prst="rect">
            <a:avLst/>
          </a:prstGeom>
          <a:noFill/>
          <a:ln w="9525">
            <a:noFill/>
            <a:miter lim="800000"/>
            <a:headEnd/>
            <a:tailEnd/>
          </a:ln>
        </p:spPr>
      </p:pic>
      <p:sp>
        <p:nvSpPr>
          <p:cNvPr id="6" name="TextBox 12"/>
          <p:cNvSpPr txBox="1">
            <a:spLocks noChangeArrowheads="1"/>
          </p:cNvSpPr>
          <p:nvPr/>
        </p:nvSpPr>
        <p:spPr bwMode="white">
          <a:xfrm>
            <a:off x="4656138" y="236538"/>
            <a:ext cx="2000250" cy="138112"/>
          </a:xfrm>
          <a:prstGeom prst="rect">
            <a:avLst/>
          </a:prstGeom>
          <a:noFill/>
          <a:ln>
            <a:noFill/>
          </a:ln>
          <a:extLst/>
        </p:spPr>
        <p:txBody>
          <a:bodyPr lIns="0" tIns="0" rIns="0" bIns="0" anchor="b">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defTabSz="914400">
              <a:defRPr/>
            </a:pPr>
            <a:r>
              <a:rPr lang="en-US" sz="900" dirty="0" smtClean="0">
                <a:solidFill>
                  <a:srgbClr val="FFFFFF"/>
                </a:solidFill>
                <a:latin typeface="Trade Gothic Next LT Pro Lt" pitchFamily="34" charset="0"/>
              </a:rPr>
              <a:t>Internal Use Only</a:t>
            </a:r>
          </a:p>
        </p:txBody>
      </p:sp>
      <p:sp>
        <p:nvSpPr>
          <p:cNvPr id="2" name="Title 1"/>
          <p:cNvSpPr>
            <a:spLocks noGrp="1"/>
          </p:cNvSpPr>
          <p:nvPr>
            <p:ph type="title"/>
          </p:nvPr>
        </p:nvSpPr>
        <p:spPr>
          <a:xfrm>
            <a:off x="285750" y="666751"/>
            <a:ext cx="8572500" cy="3095625"/>
          </a:xfrm>
        </p:spPr>
        <p:txBody>
          <a:bodyPr/>
          <a:lstStyle>
            <a:lvl1pPr>
              <a:defRPr sz="4000"/>
            </a:lvl1p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lvl1pPr>
              <a:defRPr smtClean="0">
                <a:solidFill>
                  <a:schemeClr val="bg1"/>
                </a:solidFill>
              </a:defRPr>
            </a:lvl1pPr>
          </a:lstStyle>
          <a:p>
            <a:pPr>
              <a:defRPr/>
            </a:pPr>
            <a:fld id="{D777082F-F30D-4C9C-B666-D340601D0FEF}" type="datetime1">
              <a:rPr lang="en-US">
                <a:solidFill>
                  <a:srgbClr val="FFFFFF"/>
                </a:solidFill>
              </a:rPr>
              <a:pPr>
                <a:defRPr/>
              </a:pPr>
              <a:t>26/6/13</a:t>
            </a:fld>
            <a:endParaRPr lang="en-US">
              <a:solidFill>
                <a:srgbClr val="FFFFFF"/>
              </a:solidFill>
            </a:endParaRPr>
          </a:p>
        </p:txBody>
      </p:sp>
      <p:sp>
        <p:nvSpPr>
          <p:cNvPr id="8" name="Slide Number Placeholder 4"/>
          <p:cNvSpPr>
            <a:spLocks noGrp="1"/>
          </p:cNvSpPr>
          <p:nvPr>
            <p:ph type="sldNum" sz="quarter" idx="11"/>
          </p:nvPr>
        </p:nvSpPr>
        <p:spPr/>
        <p:txBody>
          <a:bodyPr/>
          <a:lstStyle>
            <a:lvl1pPr>
              <a:defRPr smtClean="0">
                <a:solidFill>
                  <a:schemeClr val="bg1"/>
                </a:solidFill>
              </a:defRPr>
            </a:lvl1pPr>
          </a:lstStyle>
          <a:p>
            <a:pPr>
              <a:defRPr/>
            </a:pPr>
            <a:fld id="{62111101-6A4A-40C8-AE1E-EFDF5BEE238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03353776"/>
      </p:ext>
    </p:extLst>
  </p:cSld>
  <p:clrMapOvr>
    <a:masterClrMapping/>
  </p:clrMapOvr>
  <p:transition xmlns:p14="http://schemas.microsoft.com/office/powerpoint/2010/main" spd="slow">
    <p:fade thruBlk="1"/>
  </p:transition>
  <p:hf hdr="0" ftr="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ue Dataflow Separator">
    <p:bg>
      <p:bgPr>
        <a:solidFill>
          <a:schemeClr val="accent3"/>
        </a:solidFill>
        <a:effectLst/>
      </p:bgPr>
    </p:bg>
    <p:spTree>
      <p:nvGrpSpPr>
        <p:cNvPr id="1" name=""/>
        <p:cNvGrpSpPr/>
        <p:nvPr/>
      </p:nvGrpSpPr>
      <p:grpSpPr>
        <a:xfrm>
          <a:off x="0" y="0"/>
          <a:ext cx="0" cy="0"/>
          <a:chOff x="0" y="0"/>
          <a:chExt cx="0" cy="0"/>
        </a:xfrm>
      </p:grpSpPr>
      <p:pic>
        <p:nvPicPr>
          <p:cNvPr id="3" name="Picture 8" descr="Blue Multistream 16x9-01.jpg"/>
          <p:cNvPicPr>
            <a:picLocks noChangeAspect="1"/>
          </p:cNvPicPr>
          <p:nvPr/>
        </p:nvPicPr>
        <p:blipFill>
          <a:blip r:embed="rId2" cstate="print"/>
          <a:srcRect/>
          <a:stretch>
            <a:fillRect/>
          </a:stretch>
        </p:blipFill>
        <p:spPr bwMode="auto">
          <a:xfrm>
            <a:off x="0" y="0"/>
            <a:ext cx="9144000" cy="5143500"/>
          </a:xfrm>
          <a:prstGeom prst="rect">
            <a:avLst/>
          </a:prstGeom>
          <a:noFill/>
          <a:ln w="9525">
            <a:noFill/>
            <a:miter lim="800000"/>
            <a:headEnd/>
            <a:tailEnd/>
          </a:ln>
        </p:spPr>
      </p:pic>
      <p:sp>
        <p:nvSpPr>
          <p:cNvPr id="2" name="Title 1"/>
          <p:cNvSpPr>
            <a:spLocks noGrp="1"/>
          </p:cNvSpPr>
          <p:nvPr>
            <p:ph type="title"/>
          </p:nvPr>
        </p:nvSpPr>
        <p:spPr>
          <a:xfrm>
            <a:off x="285750" y="666751"/>
            <a:ext cx="8572500" cy="3095625"/>
          </a:xfrm>
        </p:spPr>
        <p:txBody>
          <a:bodyPr/>
          <a:lstStyle>
            <a:lvl1pPr>
              <a:defRPr sz="4000"/>
            </a:lvl1pPr>
          </a:lstStyle>
          <a:p>
            <a:r>
              <a:rPr lang="en-US" smtClean="0"/>
              <a:t>Click to edit Master title style</a:t>
            </a:r>
            <a:endParaRPr lang="en-US" dirty="0"/>
          </a:p>
        </p:txBody>
      </p:sp>
      <p:sp>
        <p:nvSpPr>
          <p:cNvPr id="4" name="Date Placeholder 2"/>
          <p:cNvSpPr>
            <a:spLocks noGrp="1"/>
          </p:cNvSpPr>
          <p:nvPr>
            <p:ph type="dt" sz="half" idx="10"/>
          </p:nvPr>
        </p:nvSpPr>
        <p:spPr>
          <a:xfrm>
            <a:off x="8664575" y="1589"/>
            <a:ext cx="469900" cy="9525"/>
          </a:xfrm>
        </p:spPr>
        <p:txBody>
          <a:bodyPr>
            <a:noAutofit/>
          </a:bodyPr>
          <a:lstStyle>
            <a:lvl1pPr algn="r">
              <a:defRPr sz="100" smtClean="0">
                <a:solidFill>
                  <a:srgbClr val="0168AE"/>
                </a:solidFill>
              </a:defRPr>
            </a:lvl1pPr>
          </a:lstStyle>
          <a:p>
            <a:pPr>
              <a:defRPr/>
            </a:pPr>
            <a:fld id="{06BE5147-7200-46A8-BC87-60EA4BCA4110}" type="datetime1">
              <a:rPr lang="en-US"/>
              <a:pPr>
                <a:defRPr/>
              </a:pPr>
              <a:t>26/6/13</a:t>
            </a:fld>
            <a:endParaRPr lang="en-US"/>
          </a:p>
        </p:txBody>
      </p:sp>
      <p:sp>
        <p:nvSpPr>
          <p:cNvPr id="5" name="Slide Number Placeholder 4"/>
          <p:cNvSpPr>
            <a:spLocks noGrp="1"/>
          </p:cNvSpPr>
          <p:nvPr>
            <p:ph type="sldNum" sz="quarter" idx="11"/>
          </p:nvPr>
        </p:nvSpPr>
        <p:spPr>
          <a:xfrm>
            <a:off x="8848725" y="1"/>
            <a:ext cx="268288" cy="9525"/>
          </a:xfrm>
        </p:spPr>
        <p:txBody>
          <a:bodyPr>
            <a:noAutofit/>
          </a:bodyPr>
          <a:lstStyle>
            <a:lvl1pPr>
              <a:defRPr sz="100" smtClean="0">
                <a:solidFill>
                  <a:srgbClr val="0168AE"/>
                </a:solidFill>
              </a:defRPr>
            </a:lvl1pPr>
          </a:lstStyle>
          <a:p>
            <a:pPr>
              <a:defRPr/>
            </a:pPr>
            <a:fld id="{023B523B-82CB-4D5F-B371-C4D425AF3EE2}" type="slidenum">
              <a:rPr lang="en-US"/>
              <a:pPr>
                <a:defRPr/>
              </a:pPr>
              <a:t>‹#›</a:t>
            </a:fld>
            <a:endParaRPr lang="en-US"/>
          </a:p>
        </p:txBody>
      </p:sp>
    </p:spTree>
    <p:extLst>
      <p:ext uri="{BB962C8B-B14F-4D97-AF65-F5344CB8AC3E}">
        <p14:creationId xmlns:p14="http://schemas.microsoft.com/office/powerpoint/2010/main" val="1787346585"/>
      </p:ext>
    </p:extLst>
  </p:cSld>
  <p:clrMapOvr>
    <a:masterClrMapping/>
  </p:clrMapOvr>
  <p:transition xmlns:p14="http://schemas.microsoft.com/office/powerpoint/2010/main" spd="slow">
    <p:fade thruBlk="1"/>
  </p:transition>
  <p:hf hdr="0" ftr="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Bulleted List White 2 Column">
    <p:bg>
      <p:bgPr>
        <a:solidFill>
          <a:schemeClr val="bg1"/>
        </a:solidFill>
        <a:effectLst/>
      </p:bgPr>
    </p:bg>
    <p:spTree>
      <p:nvGrpSpPr>
        <p:cNvPr id="1" name=""/>
        <p:cNvGrpSpPr/>
        <p:nvPr/>
      </p:nvGrpSpPr>
      <p:grpSpPr>
        <a:xfrm>
          <a:off x="0" y="0"/>
          <a:ext cx="0" cy="0"/>
          <a:chOff x="0" y="0"/>
          <a:chExt cx="0" cy="0"/>
        </a:xfrm>
      </p:grpSpPr>
      <p:pic>
        <p:nvPicPr>
          <p:cNvPr id="4" name="Picture 16" descr="BlackBerry_Logo_Preferred_White_New"/>
          <p:cNvPicPr>
            <a:picLocks noChangeAspect="1" noChangeArrowheads="1"/>
          </p:cNvPicPr>
          <p:nvPr/>
        </p:nvPicPr>
        <p:blipFill>
          <a:blip r:embed="rId2" cstate="print"/>
          <a:srcRect/>
          <a:stretch>
            <a:fillRect/>
          </a:stretch>
        </p:blipFill>
        <p:spPr bwMode="auto">
          <a:xfrm>
            <a:off x="271463" y="195264"/>
            <a:ext cx="876300" cy="200025"/>
          </a:xfrm>
          <a:prstGeom prst="rect">
            <a:avLst/>
          </a:prstGeom>
          <a:noFill/>
          <a:ln w="9525">
            <a:noFill/>
            <a:miter lim="800000"/>
            <a:headEnd/>
            <a:tailEnd/>
          </a:ln>
        </p:spPr>
      </p:pic>
      <p:sp>
        <p:nvSpPr>
          <p:cNvPr id="2" name="Title 1"/>
          <p:cNvSpPr>
            <a:spLocks noGrp="1"/>
          </p:cNvSpPr>
          <p:nvPr>
            <p:ph type="title"/>
          </p:nvPr>
        </p:nvSpPr>
        <p:spPr bwMode="black"/>
        <p:txBody>
          <a:bodyPr/>
          <a:lstStyle>
            <a:lvl1pPr>
              <a:defRPr>
                <a:solidFill>
                  <a:schemeClr val="tx1"/>
                </a:solidFill>
              </a:defRPr>
            </a:lvl1pPr>
          </a:lstStyle>
          <a:p>
            <a:r>
              <a:rPr lang="en-US" smtClean="0"/>
              <a:t>Click to edit Master title style</a:t>
            </a:r>
            <a:endParaRPr lang="en-US"/>
          </a:p>
        </p:txBody>
      </p:sp>
      <p:sp>
        <p:nvSpPr>
          <p:cNvPr id="7" name="Text Placeholder 6"/>
          <p:cNvSpPr>
            <a:spLocks noGrp="1"/>
          </p:cNvSpPr>
          <p:nvPr>
            <p:ph type="body" sz="quarter" idx="13"/>
          </p:nvPr>
        </p:nvSpPr>
        <p:spPr bwMode="gray">
          <a:xfrm>
            <a:off x="285750" y="1983105"/>
            <a:ext cx="8572500" cy="2888536"/>
          </a:xfrm>
        </p:spPr>
        <p:txBody>
          <a:bodyPr numCol="2" spcCol="188595"/>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smtClean="0"/>
              <a:t>Click to edit Master text styles</a:t>
            </a:r>
          </a:p>
          <a:p>
            <a:pPr lvl="1"/>
            <a:r>
              <a:rPr lang="en-US" smtClean="0"/>
              <a:t>Second level</a:t>
            </a:r>
          </a:p>
          <a:p>
            <a:pPr lvl="2"/>
            <a:r>
              <a:rPr lang="en-US" smtClean="0"/>
              <a:t>Third level</a:t>
            </a:r>
          </a:p>
        </p:txBody>
      </p:sp>
      <p:sp>
        <p:nvSpPr>
          <p:cNvPr id="5" name="Date Placeholder 2"/>
          <p:cNvSpPr>
            <a:spLocks noGrp="1"/>
          </p:cNvSpPr>
          <p:nvPr>
            <p:ph type="dt" sz="half" idx="14"/>
          </p:nvPr>
        </p:nvSpPr>
        <p:spPr/>
        <p:txBody>
          <a:bodyPr/>
          <a:lstStyle>
            <a:lvl1pPr>
              <a:defRPr smtClean="0"/>
            </a:lvl1pPr>
          </a:lstStyle>
          <a:p>
            <a:pPr>
              <a:defRPr/>
            </a:pPr>
            <a:fld id="{DE8B558C-247D-4BB8-A618-7C0D4D2A1D15}" type="datetime1">
              <a:rPr lang="en-US"/>
              <a:pPr>
                <a:defRPr/>
              </a:pPr>
              <a:t>26/6/13</a:t>
            </a:fld>
            <a:endParaRPr lang="en-US"/>
          </a:p>
        </p:txBody>
      </p:sp>
      <p:sp>
        <p:nvSpPr>
          <p:cNvPr id="6" name="Slide Number Placeholder 4"/>
          <p:cNvSpPr>
            <a:spLocks noGrp="1"/>
          </p:cNvSpPr>
          <p:nvPr>
            <p:ph type="sldNum" sz="quarter" idx="15"/>
          </p:nvPr>
        </p:nvSpPr>
        <p:spPr/>
        <p:txBody>
          <a:bodyPr/>
          <a:lstStyle>
            <a:lvl1pPr>
              <a:defRPr smtClean="0"/>
            </a:lvl1pPr>
          </a:lstStyle>
          <a:p>
            <a:pPr>
              <a:defRPr/>
            </a:pPr>
            <a:fld id="{F1C6FA53-724E-47B4-84F1-E5540A1E470A}" type="slidenum">
              <a:rPr lang="en-US">
                <a:solidFill>
                  <a:srgbClr val="96999A"/>
                </a:solidFill>
              </a:rPr>
              <a:pPr>
                <a:defRPr/>
              </a:pPr>
              <a:t>‹#›</a:t>
            </a:fld>
            <a:endParaRPr lang="en-US">
              <a:solidFill>
                <a:srgbClr val="96999A"/>
              </a:solidFill>
            </a:endParaRPr>
          </a:p>
        </p:txBody>
      </p:sp>
    </p:spTree>
    <p:extLst>
      <p:ext uri="{BB962C8B-B14F-4D97-AF65-F5344CB8AC3E}">
        <p14:creationId xmlns:p14="http://schemas.microsoft.com/office/powerpoint/2010/main" val="2803048425"/>
      </p:ext>
    </p:extLst>
  </p:cSld>
  <p:clrMapOvr>
    <a:masterClrMapping/>
  </p:clrMapOvr>
  <p:transition xmlns:p14="http://schemas.microsoft.com/office/powerpoint/2010/main" spd="slow">
    <p:fade thruBlk="1"/>
  </p:transition>
  <p:hf hdr="0" ftr="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Paragraph White 2 Column">
    <p:bg>
      <p:bgPr>
        <a:solidFill>
          <a:schemeClr val="bg1"/>
        </a:solidFill>
        <a:effectLst/>
      </p:bgPr>
    </p:bg>
    <p:spTree>
      <p:nvGrpSpPr>
        <p:cNvPr id="1" name=""/>
        <p:cNvGrpSpPr/>
        <p:nvPr/>
      </p:nvGrpSpPr>
      <p:grpSpPr>
        <a:xfrm>
          <a:off x="0" y="0"/>
          <a:ext cx="0" cy="0"/>
          <a:chOff x="0" y="0"/>
          <a:chExt cx="0" cy="0"/>
        </a:xfrm>
      </p:grpSpPr>
      <p:pic>
        <p:nvPicPr>
          <p:cNvPr id="4" name="Picture 16" descr="BlackBerry_Logo_Preferred_White_New"/>
          <p:cNvPicPr>
            <a:picLocks noChangeAspect="1" noChangeArrowheads="1"/>
          </p:cNvPicPr>
          <p:nvPr/>
        </p:nvPicPr>
        <p:blipFill>
          <a:blip r:embed="rId2" cstate="print"/>
          <a:srcRect/>
          <a:stretch>
            <a:fillRect/>
          </a:stretch>
        </p:blipFill>
        <p:spPr bwMode="auto">
          <a:xfrm>
            <a:off x="271463" y="195264"/>
            <a:ext cx="876300" cy="200025"/>
          </a:xfrm>
          <a:prstGeom prst="rect">
            <a:avLst/>
          </a:prstGeom>
          <a:noFill/>
          <a:ln w="9525">
            <a:noFill/>
            <a:miter lim="800000"/>
            <a:headEnd/>
            <a:tailEnd/>
          </a:ln>
        </p:spPr>
      </p:pic>
      <p:sp>
        <p:nvSpPr>
          <p:cNvPr id="2" name="Title 1"/>
          <p:cNvSpPr>
            <a:spLocks noGrp="1"/>
          </p:cNvSpPr>
          <p:nvPr>
            <p:ph type="title"/>
          </p:nvPr>
        </p:nvSpPr>
        <p:spPr bwMode="black"/>
        <p:txBody>
          <a:bodyPr/>
          <a:lstStyle>
            <a:lvl1pPr>
              <a:defRPr>
                <a:solidFill>
                  <a:schemeClr val="tx1"/>
                </a:solidFill>
              </a:defRPr>
            </a:lvl1pPr>
          </a:lstStyle>
          <a:p>
            <a:r>
              <a:rPr lang="en-US" smtClean="0"/>
              <a:t>Click to edit Master title style</a:t>
            </a:r>
            <a:endParaRPr lang="en-US" dirty="0"/>
          </a:p>
        </p:txBody>
      </p:sp>
      <p:sp>
        <p:nvSpPr>
          <p:cNvPr id="7" name="Text Placeholder 6"/>
          <p:cNvSpPr>
            <a:spLocks noGrp="1"/>
          </p:cNvSpPr>
          <p:nvPr>
            <p:ph type="body" sz="quarter" idx="13"/>
          </p:nvPr>
        </p:nvSpPr>
        <p:spPr bwMode="black">
          <a:xfrm>
            <a:off x="285750" y="1983105"/>
            <a:ext cx="8572500" cy="2888536"/>
          </a:xfrm>
        </p:spPr>
        <p:txBody>
          <a:bodyPr numCol="2" spcCol="188595"/>
          <a:lstStyle>
            <a:lvl1pPr marL="0" indent="0">
              <a:buNone/>
              <a:defRPr>
                <a:solidFill>
                  <a:schemeClr val="tx1"/>
                </a:solidFill>
              </a:defRPr>
            </a:lvl1pPr>
            <a:lvl2pPr>
              <a:buNone/>
              <a:defRPr/>
            </a:lvl2pPr>
            <a:lvl3pPr>
              <a:buNone/>
              <a:defRPr/>
            </a:lvl3pPr>
            <a:lvl4pPr>
              <a:buNone/>
              <a:defRPr/>
            </a:lvl4pPr>
            <a:lvl5pPr>
              <a:buNone/>
              <a:defRPr/>
            </a:lvl5pPr>
          </a:lstStyle>
          <a:p>
            <a:pPr lvl="0"/>
            <a:r>
              <a:rPr lang="en-US" dirty="0" smtClean="0"/>
              <a:t>Click to edit Master text styles</a:t>
            </a:r>
          </a:p>
        </p:txBody>
      </p:sp>
      <p:sp>
        <p:nvSpPr>
          <p:cNvPr id="5" name="Date Placeholder 2"/>
          <p:cNvSpPr>
            <a:spLocks noGrp="1"/>
          </p:cNvSpPr>
          <p:nvPr>
            <p:ph type="dt" sz="half" idx="14"/>
          </p:nvPr>
        </p:nvSpPr>
        <p:spPr/>
        <p:txBody>
          <a:bodyPr/>
          <a:lstStyle>
            <a:lvl1pPr>
              <a:defRPr smtClean="0"/>
            </a:lvl1pPr>
          </a:lstStyle>
          <a:p>
            <a:pPr>
              <a:defRPr/>
            </a:pPr>
            <a:fld id="{0A82F3C0-85BE-4551-9C95-9743740A23EA}" type="datetime1">
              <a:rPr lang="en-US"/>
              <a:pPr>
                <a:defRPr/>
              </a:pPr>
              <a:t>26/6/13</a:t>
            </a:fld>
            <a:endParaRPr lang="en-US"/>
          </a:p>
        </p:txBody>
      </p:sp>
      <p:sp>
        <p:nvSpPr>
          <p:cNvPr id="6" name="Slide Number Placeholder 4"/>
          <p:cNvSpPr>
            <a:spLocks noGrp="1"/>
          </p:cNvSpPr>
          <p:nvPr>
            <p:ph type="sldNum" sz="quarter" idx="15"/>
          </p:nvPr>
        </p:nvSpPr>
        <p:spPr/>
        <p:txBody>
          <a:bodyPr/>
          <a:lstStyle>
            <a:lvl1pPr>
              <a:defRPr smtClean="0"/>
            </a:lvl1pPr>
          </a:lstStyle>
          <a:p>
            <a:pPr>
              <a:defRPr/>
            </a:pPr>
            <a:fld id="{B6D8AE5D-F276-4C85-8657-BB90A9C4525F}" type="slidenum">
              <a:rPr lang="en-US">
                <a:solidFill>
                  <a:srgbClr val="96999A"/>
                </a:solidFill>
              </a:rPr>
              <a:pPr>
                <a:defRPr/>
              </a:pPr>
              <a:t>‹#›</a:t>
            </a:fld>
            <a:endParaRPr lang="en-US">
              <a:solidFill>
                <a:srgbClr val="96999A"/>
              </a:solidFill>
            </a:endParaRPr>
          </a:p>
        </p:txBody>
      </p:sp>
    </p:spTree>
    <p:extLst>
      <p:ext uri="{BB962C8B-B14F-4D97-AF65-F5344CB8AC3E}">
        <p14:creationId xmlns:p14="http://schemas.microsoft.com/office/powerpoint/2010/main" val="3013081080"/>
      </p:ext>
    </p:extLst>
  </p:cSld>
  <p:clrMapOvr>
    <a:masterClrMapping/>
  </p:clrMapOvr>
  <p:transition xmlns:p14="http://schemas.microsoft.com/office/powerpoint/2010/main" spd="slow">
    <p:fade thruBlk="1"/>
  </p:transition>
  <p:hf hdr="0" ftr="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evice Image White">
    <p:bg>
      <p:bgPr>
        <a:solidFill>
          <a:schemeClr val="bg1"/>
        </a:solidFill>
        <a:effectLst/>
      </p:bgPr>
    </p:bg>
    <p:spTree>
      <p:nvGrpSpPr>
        <p:cNvPr id="1" name=""/>
        <p:cNvGrpSpPr/>
        <p:nvPr/>
      </p:nvGrpSpPr>
      <p:grpSpPr>
        <a:xfrm>
          <a:off x="0" y="0"/>
          <a:ext cx="0" cy="0"/>
          <a:chOff x="0" y="0"/>
          <a:chExt cx="0" cy="0"/>
        </a:xfrm>
      </p:grpSpPr>
      <p:pic>
        <p:nvPicPr>
          <p:cNvPr id="4" name="Picture 16" descr="BlackBerry_Logo_Preferred_White_New"/>
          <p:cNvPicPr>
            <a:picLocks noChangeAspect="1" noChangeArrowheads="1"/>
          </p:cNvPicPr>
          <p:nvPr/>
        </p:nvPicPr>
        <p:blipFill>
          <a:blip r:embed="rId2" cstate="print"/>
          <a:srcRect/>
          <a:stretch>
            <a:fillRect/>
          </a:stretch>
        </p:blipFill>
        <p:spPr bwMode="auto">
          <a:xfrm>
            <a:off x="271463" y="195264"/>
            <a:ext cx="876300" cy="200025"/>
          </a:xfrm>
          <a:prstGeom prst="rect">
            <a:avLst/>
          </a:prstGeom>
          <a:noFill/>
          <a:ln w="9525">
            <a:noFill/>
            <a:miter lim="800000"/>
            <a:headEnd/>
            <a:tailEnd/>
          </a:ln>
        </p:spPr>
      </p:pic>
      <p:sp>
        <p:nvSpPr>
          <p:cNvPr id="10" name="Text Placeholder 6"/>
          <p:cNvSpPr>
            <a:spLocks noGrp="1"/>
          </p:cNvSpPr>
          <p:nvPr>
            <p:ph type="body" sz="quarter" idx="13"/>
          </p:nvPr>
        </p:nvSpPr>
        <p:spPr bwMode="black">
          <a:xfrm>
            <a:off x="4667250" y="1983105"/>
            <a:ext cx="4191000" cy="2888536"/>
          </a:xfrm>
        </p:spPr>
        <p:txBody>
          <a:bodyPr anchor="b"/>
          <a:lstStyle>
            <a:lvl1pPr marL="0" indent="0">
              <a:buNone/>
              <a:defRPr>
                <a:solidFill>
                  <a:schemeClr val="tx1"/>
                </a:solidFill>
              </a:defRPr>
            </a:lvl1pPr>
            <a:lvl2pPr>
              <a:buNone/>
              <a:defRPr/>
            </a:lvl2pPr>
            <a:lvl3pPr>
              <a:buNone/>
              <a:defRPr/>
            </a:lvl3pPr>
            <a:lvl4pPr>
              <a:buNone/>
              <a:defRPr/>
            </a:lvl4pPr>
            <a:lvl5pPr>
              <a:buNone/>
              <a:defRPr/>
            </a:lvl5pPr>
          </a:lstStyle>
          <a:p>
            <a:pPr lvl="0"/>
            <a:r>
              <a:rPr lang="en-US" smtClean="0"/>
              <a:t>Click to edit Master text styles</a:t>
            </a:r>
          </a:p>
        </p:txBody>
      </p:sp>
      <p:sp>
        <p:nvSpPr>
          <p:cNvPr id="11" name="Picture Placeholder 7"/>
          <p:cNvSpPr>
            <a:spLocks noGrp="1"/>
          </p:cNvSpPr>
          <p:nvPr>
            <p:ph type="pic" sz="quarter" idx="14"/>
          </p:nvPr>
        </p:nvSpPr>
        <p:spPr bwMode="gray">
          <a:xfrm>
            <a:off x="285750" y="674077"/>
            <a:ext cx="4191000" cy="4197564"/>
          </a:xfrm>
        </p:spPr>
        <p:txBody>
          <a:bodyPr>
            <a:normAutofit/>
          </a:bodyPr>
          <a:lstStyle>
            <a:lvl1pPr>
              <a:buNone/>
              <a:defRPr sz="1300"/>
            </a:lvl1pPr>
          </a:lstStyle>
          <a:p>
            <a:pPr lvl="0"/>
            <a:r>
              <a:rPr lang="en-US" noProof="0" smtClean="0"/>
              <a:t>Click icon to add picture</a:t>
            </a:r>
            <a:endParaRPr lang="en-US" noProof="0"/>
          </a:p>
        </p:txBody>
      </p:sp>
      <p:sp>
        <p:nvSpPr>
          <p:cNvPr id="5" name="Date Placeholder 2"/>
          <p:cNvSpPr>
            <a:spLocks noGrp="1"/>
          </p:cNvSpPr>
          <p:nvPr>
            <p:ph type="dt" sz="half" idx="15"/>
          </p:nvPr>
        </p:nvSpPr>
        <p:spPr/>
        <p:txBody>
          <a:bodyPr/>
          <a:lstStyle>
            <a:lvl1pPr>
              <a:defRPr smtClean="0"/>
            </a:lvl1pPr>
          </a:lstStyle>
          <a:p>
            <a:pPr>
              <a:defRPr/>
            </a:pPr>
            <a:fld id="{4093F22C-B553-4D2B-9DBD-A7A900D417DD}" type="datetime1">
              <a:rPr lang="en-US"/>
              <a:pPr>
                <a:defRPr/>
              </a:pPr>
              <a:t>26/6/13</a:t>
            </a:fld>
            <a:endParaRPr lang="en-US"/>
          </a:p>
        </p:txBody>
      </p:sp>
      <p:sp>
        <p:nvSpPr>
          <p:cNvPr id="6" name="Slide Number Placeholder 4"/>
          <p:cNvSpPr>
            <a:spLocks noGrp="1"/>
          </p:cNvSpPr>
          <p:nvPr>
            <p:ph type="sldNum" sz="quarter" idx="16"/>
          </p:nvPr>
        </p:nvSpPr>
        <p:spPr/>
        <p:txBody>
          <a:bodyPr/>
          <a:lstStyle>
            <a:lvl1pPr>
              <a:defRPr smtClean="0"/>
            </a:lvl1pPr>
          </a:lstStyle>
          <a:p>
            <a:pPr>
              <a:defRPr/>
            </a:pPr>
            <a:fld id="{FDB14331-1B78-4B8A-9B93-39DA4E2C7196}" type="slidenum">
              <a:rPr lang="en-US">
                <a:solidFill>
                  <a:srgbClr val="96999A"/>
                </a:solidFill>
              </a:rPr>
              <a:pPr>
                <a:defRPr/>
              </a:pPr>
              <a:t>‹#›</a:t>
            </a:fld>
            <a:endParaRPr lang="en-US">
              <a:solidFill>
                <a:srgbClr val="96999A"/>
              </a:solidFill>
            </a:endParaRPr>
          </a:p>
        </p:txBody>
      </p:sp>
    </p:spTree>
    <p:extLst>
      <p:ext uri="{BB962C8B-B14F-4D97-AF65-F5344CB8AC3E}">
        <p14:creationId xmlns:p14="http://schemas.microsoft.com/office/powerpoint/2010/main" val="724524885"/>
      </p:ext>
    </p:extLst>
  </p:cSld>
  <p:clrMapOvr>
    <a:masterClrMapping/>
  </p:clrMapOvr>
  <p:transition xmlns:p14="http://schemas.microsoft.com/office/powerpoint/2010/main" spd="slow">
    <p:fade thruBlk="1"/>
  </p:transition>
  <p:hf hdr="0" ftr="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able Placeholder White">
    <p:bg>
      <p:bgPr>
        <a:solidFill>
          <a:schemeClr val="bg1"/>
        </a:solidFill>
        <a:effectLst/>
      </p:bgPr>
    </p:bg>
    <p:spTree>
      <p:nvGrpSpPr>
        <p:cNvPr id="1" name=""/>
        <p:cNvGrpSpPr/>
        <p:nvPr/>
      </p:nvGrpSpPr>
      <p:grpSpPr>
        <a:xfrm>
          <a:off x="0" y="0"/>
          <a:ext cx="0" cy="0"/>
          <a:chOff x="0" y="0"/>
          <a:chExt cx="0" cy="0"/>
        </a:xfrm>
      </p:grpSpPr>
      <p:pic>
        <p:nvPicPr>
          <p:cNvPr id="4" name="Picture 16" descr="BlackBerry_Logo_Preferred_White_New"/>
          <p:cNvPicPr>
            <a:picLocks noChangeAspect="1" noChangeArrowheads="1"/>
          </p:cNvPicPr>
          <p:nvPr/>
        </p:nvPicPr>
        <p:blipFill>
          <a:blip r:embed="rId2" cstate="print"/>
          <a:srcRect/>
          <a:stretch>
            <a:fillRect/>
          </a:stretch>
        </p:blipFill>
        <p:spPr bwMode="auto">
          <a:xfrm>
            <a:off x="271463" y="195264"/>
            <a:ext cx="876300" cy="200025"/>
          </a:xfrm>
          <a:prstGeom prst="rect">
            <a:avLst/>
          </a:prstGeom>
          <a:noFill/>
          <a:ln w="9525">
            <a:noFill/>
            <a:miter lim="800000"/>
            <a:headEnd/>
            <a:tailEnd/>
          </a:ln>
        </p:spPr>
      </p:pic>
      <p:sp>
        <p:nvSpPr>
          <p:cNvPr id="2" name="Title 1"/>
          <p:cNvSpPr>
            <a:spLocks noGrp="1"/>
          </p:cNvSpPr>
          <p:nvPr>
            <p:ph type="title"/>
          </p:nvPr>
        </p:nvSpPr>
        <p:spPr bwMode="black"/>
        <p:txBody>
          <a:bodyPr/>
          <a:lstStyle>
            <a:lvl1pPr>
              <a:defRPr>
                <a:solidFill>
                  <a:schemeClr val="tx1"/>
                </a:solidFill>
              </a:defRPr>
            </a:lvl1pPr>
          </a:lstStyle>
          <a:p>
            <a:r>
              <a:rPr lang="en-US" smtClean="0"/>
              <a:t>Click to edit Master title style</a:t>
            </a:r>
            <a:endParaRPr lang="en-US" dirty="0"/>
          </a:p>
        </p:txBody>
      </p:sp>
      <p:sp>
        <p:nvSpPr>
          <p:cNvPr id="9" name="Table Placeholder 8"/>
          <p:cNvSpPr>
            <a:spLocks noGrp="1"/>
          </p:cNvSpPr>
          <p:nvPr>
            <p:ph type="tbl" sz="quarter" idx="13"/>
          </p:nvPr>
        </p:nvSpPr>
        <p:spPr bwMode="gray">
          <a:xfrm>
            <a:off x="285750" y="1983106"/>
            <a:ext cx="8572500" cy="2886075"/>
          </a:xfrm>
        </p:spPr>
        <p:txBody>
          <a:bodyPr>
            <a:normAutofit/>
          </a:bodyPr>
          <a:lstStyle>
            <a:lvl1pPr>
              <a:buNone/>
              <a:defRPr sz="1300"/>
            </a:lvl1pPr>
          </a:lstStyle>
          <a:p>
            <a:pPr lvl="0"/>
            <a:r>
              <a:rPr lang="en-US" noProof="0" smtClean="0"/>
              <a:t>Click icon to add table</a:t>
            </a:r>
            <a:endParaRPr lang="en-US" noProof="0"/>
          </a:p>
        </p:txBody>
      </p:sp>
      <p:sp>
        <p:nvSpPr>
          <p:cNvPr id="5" name="Date Placeholder 2"/>
          <p:cNvSpPr>
            <a:spLocks noGrp="1"/>
          </p:cNvSpPr>
          <p:nvPr>
            <p:ph type="dt" sz="half" idx="14"/>
          </p:nvPr>
        </p:nvSpPr>
        <p:spPr/>
        <p:txBody>
          <a:bodyPr/>
          <a:lstStyle>
            <a:lvl1pPr>
              <a:defRPr smtClean="0"/>
            </a:lvl1pPr>
          </a:lstStyle>
          <a:p>
            <a:pPr>
              <a:defRPr/>
            </a:pPr>
            <a:fld id="{57E58B2A-C903-40AB-B847-DB0DA19F49C3}" type="datetime1">
              <a:rPr lang="en-US"/>
              <a:pPr>
                <a:defRPr/>
              </a:pPr>
              <a:t>26/6/13</a:t>
            </a:fld>
            <a:endParaRPr lang="en-US"/>
          </a:p>
        </p:txBody>
      </p:sp>
      <p:sp>
        <p:nvSpPr>
          <p:cNvPr id="6" name="Slide Number Placeholder 4"/>
          <p:cNvSpPr>
            <a:spLocks noGrp="1"/>
          </p:cNvSpPr>
          <p:nvPr>
            <p:ph type="sldNum" sz="quarter" idx="15"/>
          </p:nvPr>
        </p:nvSpPr>
        <p:spPr/>
        <p:txBody>
          <a:bodyPr/>
          <a:lstStyle>
            <a:lvl1pPr>
              <a:defRPr smtClean="0"/>
            </a:lvl1pPr>
          </a:lstStyle>
          <a:p>
            <a:pPr>
              <a:defRPr/>
            </a:pPr>
            <a:fld id="{1AAEB69F-6F29-4D97-9D6A-1C6886AB0723}" type="slidenum">
              <a:rPr lang="en-US">
                <a:solidFill>
                  <a:srgbClr val="96999A"/>
                </a:solidFill>
              </a:rPr>
              <a:pPr>
                <a:defRPr/>
              </a:pPr>
              <a:t>‹#›</a:t>
            </a:fld>
            <a:endParaRPr lang="en-US">
              <a:solidFill>
                <a:srgbClr val="96999A"/>
              </a:solidFill>
            </a:endParaRPr>
          </a:p>
        </p:txBody>
      </p:sp>
    </p:spTree>
    <p:extLst>
      <p:ext uri="{BB962C8B-B14F-4D97-AF65-F5344CB8AC3E}">
        <p14:creationId xmlns:p14="http://schemas.microsoft.com/office/powerpoint/2010/main" val="2581338885"/>
      </p:ext>
    </p:extLst>
  </p:cSld>
  <p:clrMapOvr>
    <a:masterClrMapping/>
  </p:clrMapOvr>
  <p:transition xmlns:p14="http://schemas.microsoft.com/office/powerpoint/2010/main" spd="slow">
    <p:fade thruBlk="1"/>
  </p:transition>
  <p:hf hdr="0" ftr="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Graph Placeholder White">
    <p:bg>
      <p:bgPr>
        <a:solidFill>
          <a:schemeClr val="bg1"/>
        </a:solidFill>
        <a:effectLst/>
      </p:bgPr>
    </p:bg>
    <p:spTree>
      <p:nvGrpSpPr>
        <p:cNvPr id="1" name=""/>
        <p:cNvGrpSpPr/>
        <p:nvPr/>
      </p:nvGrpSpPr>
      <p:grpSpPr>
        <a:xfrm>
          <a:off x="0" y="0"/>
          <a:ext cx="0" cy="0"/>
          <a:chOff x="0" y="0"/>
          <a:chExt cx="0" cy="0"/>
        </a:xfrm>
      </p:grpSpPr>
      <p:pic>
        <p:nvPicPr>
          <p:cNvPr id="4" name="Picture 16" descr="BlackBerry_Logo_Preferred_White_New"/>
          <p:cNvPicPr>
            <a:picLocks noChangeAspect="1" noChangeArrowheads="1"/>
          </p:cNvPicPr>
          <p:nvPr/>
        </p:nvPicPr>
        <p:blipFill>
          <a:blip r:embed="rId2" cstate="print"/>
          <a:srcRect/>
          <a:stretch>
            <a:fillRect/>
          </a:stretch>
        </p:blipFill>
        <p:spPr bwMode="auto">
          <a:xfrm>
            <a:off x="271463" y="195264"/>
            <a:ext cx="876300" cy="200025"/>
          </a:xfrm>
          <a:prstGeom prst="rect">
            <a:avLst/>
          </a:prstGeom>
          <a:noFill/>
          <a:ln w="9525">
            <a:noFill/>
            <a:miter lim="800000"/>
            <a:headEnd/>
            <a:tailEnd/>
          </a:ln>
        </p:spPr>
      </p:pic>
      <p:sp>
        <p:nvSpPr>
          <p:cNvPr id="2" name="Title 1"/>
          <p:cNvSpPr>
            <a:spLocks noGrp="1"/>
          </p:cNvSpPr>
          <p:nvPr>
            <p:ph type="title"/>
          </p:nvPr>
        </p:nvSpPr>
        <p:spPr bwMode="black"/>
        <p:txBody>
          <a:bodyPr/>
          <a:lstStyle>
            <a:lvl1pPr>
              <a:defRPr>
                <a:solidFill>
                  <a:schemeClr val="tx1"/>
                </a:solidFill>
              </a:defRPr>
            </a:lvl1pPr>
          </a:lstStyle>
          <a:p>
            <a:r>
              <a:rPr lang="en-US" smtClean="0"/>
              <a:t>Click to edit Master title style</a:t>
            </a:r>
            <a:endParaRPr lang="en-US" dirty="0"/>
          </a:p>
        </p:txBody>
      </p:sp>
      <p:sp>
        <p:nvSpPr>
          <p:cNvPr id="8" name="Chart Placeholder 7"/>
          <p:cNvSpPr>
            <a:spLocks noGrp="1"/>
          </p:cNvSpPr>
          <p:nvPr>
            <p:ph type="chart" sz="quarter" idx="13"/>
          </p:nvPr>
        </p:nvSpPr>
        <p:spPr bwMode="gray">
          <a:xfrm>
            <a:off x="285750" y="1983106"/>
            <a:ext cx="8572500" cy="2886075"/>
          </a:xfrm>
        </p:spPr>
        <p:txBody>
          <a:bodyPr>
            <a:normAutofit/>
          </a:bodyPr>
          <a:lstStyle>
            <a:lvl1pPr>
              <a:buNone/>
              <a:defRPr sz="1300"/>
            </a:lvl1pPr>
          </a:lstStyle>
          <a:p>
            <a:pPr lvl="0"/>
            <a:r>
              <a:rPr lang="en-US" noProof="0" smtClean="0"/>
              <a:t>Click icon to add chart</a:t>
            </a:r>
            <a:endParaRPr lang="en-US" noProof="0"/>
          </a:p>
        </p:txBody>
      </p:sp>
      <p:sp>
        <p:nvSpPr>
          <p:cNvPr id="5" name="Date Placeholder 2"/>
          <p:cNvSpPr>
            <a:spLocks noGrp="1"/>
          </p:cNvSpPr>
          <p:nvPr>
            <p:ph type="dt" sz="half" idx="14"/>
          </p:nvPr>
        </p:nvSpPr>
        <p:spPr/>
        <p:txBody>
          <a:bodyPr/>
          <a:lstStyle>
            <a:lvl1pPr>
              <a:defRPr smtClean="0"/>
            </a:lvl1pPr>
          </a:lstStyle>
          <a:p>
            <a:pPr>
              <a:defRPr/>
            </a:pPr>
            <a:fld id="{EA552042-D548-4234-97B4-03BFDE36B178}" type="datetime1">
              <a:rPr lang="en-US"/>
              <a:pPr>
                <a:defRPr/>
              </a:pPr>
              <a:t>26/6/13</a:t>
            </a:fld>
            <a:endParaRPr lang="en-US"/>
          </a:p>
        </p:txBody>
      </p:sp>
      <p:sp>
        <p:nvSpPr>
          <p:cNvPr id="6" name="Slide Number Placeholder 4"/>
          <p:cNvSpPr>
            <a:spLocks noGrp="1"/>
          </p:cNvSpPr>
          <p:nvPr>
            <p:ph type="sldNum" sz="quarter" idx="15"/>
          </p:nvPr>
        </p:nvSpPr>
        <p:spPr/>
        <p:txBody>
          <a:bodyPr/>
          <a:lstStyle>
            <a:lvl1pPr>
              <a:defRPr smtClean="0"/>
            </a:lvl1pPr>
          </a:lstStyle>
          <a:p>
            <a:pPr>
              <a:defRPr/>
            </a:pPr>
            <a:fld id="{40FAAD11-C9C1-4157-8402-E889FB081FFF}" type="slidenum">
              <a:rPr lang="en-US">
                <a:solidFill>
                  <a:srgbClr val="96999A"/>
                </a:solidFill>
              </a:rPr>
              <a:pPr>
                <a:defRPr/>
              </a:pPr>
              <a:t>‹#›</a:t>
            </a:fld>
            <a:endParaRPr lang="en-US">
              <a:solidFill>
                <a:srgbClr val="96999A"/>
              </a:solidFill>
            </a:endParaRPr>
          </a:p>
        </p:txBody>
      </p:sp>
    </p:spTree>
    <p:extLst>
      <p:ext uri="{BB962C8B-B14F-4D97-AF65-F5344CB8AC3E}">
        <p14:creationId xmlns:p14="http://schemas.microsoft.com/office/powerpoint/2010/main" val="1388018893"/>
      </p:ext>
    </p:extLst>
  </p:cSld>
  <p:clrMapOvr>
    <a:masterClrMapping/>
  </p:clrMapOvr>
  <p:transition xmlns:p14="http://schemas.microsoft.com/office/powerpoint/2010/main" spd="slow">
    <p:fade thruBlk="1"/>
  </p:transition>
  <p:hf hdr="0" ftr="0"/>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Content Bulleted List White 2 Column">
    <p:spTree>
      <p:nvGrpSpPr>
        <p:cNvPr id="1" name=""/>
        <p:cNvGrpSpPr/>
        <p:nvPr/>
      </p:nvGrpSpPr>
      <p:grpSpPr>
        <a:xfrm>
          <a:off x="0" y="0"/>
          <a:ext cx="0" cy="0"/>
          <a:chOff x="0" y="0"/>
          <a:chExt cx="0" cy="0"/>
        </a:xfrm>
      </p:grpSpPr>
      <p:sp>
        <p:nvSpPr>
          <p:cNvPr id="2" name="Title 1"/>
          <p:cNvSpPr>
            <a:spLocks noGrp="1"/>
          </p:cNvSpPr>
          <p:nvPr>
            <p:ph type="title"/>
          </p:nvPr>
        </p:nvSpPr>
        <p:spPr bwMode="black"/>
        <p:txBody>
          <a:bodyPr/>
          <a:lstStyle>
            <a:lvl1pPr>
              <a:defRPr>
                <a:solidFill>
                  <a:schemeClr val="tx1"/>
                </a:solidFill>
              </a:defRPr>
            </a:lvl1pPr>
          </a:lstStyle>
          <a:p>
            <a:r>
              <a:rPr lang="en-US" smtClean="0"/>
              <a:t>Click to edit Master title style</a:t>
            </a:r>
            <a:endParaRPr lang="en-US"/>
          </a:p>
        </p:txBody>
      </p:sp>
      <p:sp>
        <p:nvSpPr>
          <p:cNvPr id="7" name="Text Placeholder 6"/>
          <p:cNvSpPr>
            <a:spLocks noGrp="1"/>
          </p:cNvSpPr>
          <p:nvPr>
            <p:ph type="body" sz="quarter" idx="13"/>
          </p:nvPr>
        </p:nvSpPr>
        <p:spPr bwMode="gray">
          <a:xfrm>
            <a:off x="285750" y="1983105"/>
            <a:ext cx="8572500" cy="2888536"/>
          </a:xfrm>
        </p:spPr>
        <p:txBody>
          <a:bodyPr numCol="2" spcCol="188595"/>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smtClean="0"/>
              <a:t>Click to edit Master text styles</a:t>
            </a:r>
          </a:p>
          <a:p>
            <a:pPr lvl="1"/>
            <a:r>
              <a:rPr lang="en-US" smtClean="0"/>
              <a:t>Second level</a:t>
            </a:r>
          </a:p>
          <a:p>
            <a:pPr lvl="2"/>
            <a:r>
              <a:rPr lang="en-US" smtClean="0"/>
              <a:t>Third level</a:t>
            </a:r>
          </a:p>
        </p:txBody>
      </p:sp>
      <p:sp>
        <p:nvSpPr>
          <p:cNvPr id="5" name="Date Placeholder 2"/>
          <p:cNvSpPr>
            <a:spLocks noGrp="1"/>
          </p:cNvSpPr>
          <p:nvPr>
            <p:ph type="dt" sz="half" idx="14"/>
          </p:nvPr>
        </p:nvSpPr>
        <p:spPr>
          <a:xfrm>
            <a:off x="6858000" y="231776"/>
            <a:ext cx="1714500" cy="142875"/>
          </a:xfrm>
        </p:spPr>
        <p:txBody>
          <a:bodyPr/>
          <a:lstStyle>
            <a:lvl1pPr>
              <a:defRPr>
                <a:ea typeface="ＭＳ Ｐゴシック" pitchFamily="34" charset="-128"/>
                <a:cs typeface="+mn-cs"/>
              </a:defRPr>
            </a:lvl1pPr>
          </a:lstStyle>
          <a:p>
            <a:pPr>
              <a:defRPr/>
            </a:pPr>
            <a:fld id="{15539528-767B-4DEB-88BC-1A229FB06A8C}" type="datetime4">
              <a:rPr lang="en-US"/>
              <a:pPr>
                <a:defRPr/>
              </a:pPr>
              <a:t>June 26, 2013</a:t>
            </a:fld>
            <a:endParaRPr lang="en-US" dirty="0"/>
          </a:p>
        </p:txBody>
      </p:sp>
      <p:sp>
        <p:nvSpPr>
          <p:cNvPr id="6" name="Slide Number Placeholder 4"/>
          <p:cNvSpPr>
            <a:spLocks noGrp="1"/>
          </p:cNvSpPr>
          <p:nvPr>
            <p:ph type="sldNum" sz="quarter" idx="15"/>
          </p:nvPr>
        </p:nvSpPr>
        <p:spPr>
          <a:xfrm>
            <a:off x="8572500" y="231776"/>
            <a:ext cx="268288" cy="142875"/>
          </a:xfrm>
          <a:prstGeom prst="rect">
            <a:avLst/>
          </a:prstGeom>
        </p:spPr>
        <p:txBody>
          <a:bodyPr lIns="57150" tIns="28575" rIns="57150" bIns="28575"/>
          <a:lstStyle>
            <a:lvl1pPr>
              <a:defRPr>
                <a:ea typeface="ＭＳ Ｐゴシック" pitchFamily="34" charset="-128"/>
                <a:cs typeface="+mn-cs"/>
              </a:defRPr>
            </a:lvl1pPr>
          </a:lstStyle>
          <a:p>
            <a:pPr>
              <a:defRPr/>
            </a:pPr>
            <a:fld id="{F66A6253-F28E-4688-B8E3-36CD8E5E6183}" type="slidenum">
              <a:rPr lang="en-US"/>
              <a:pPr>
                <a:defRPr/>
              </a:pPr>
              <a:t>‹#›</a:t>
            </a:fld>
            <a:endParaRPr lang="en-US" dirty="0"/>
          </a:p>
        </p:txBody>
      </p:sp>
    </p:spTree>
  </p:cSld>
  <p:clrMapOvr>
    <a:masterClrMapping/>
  </p:clrMapOvr>
  <p:transition xmlns:p14="http://schemas.microsoft.com/office/powerpoint/2010/main" spd="slow">
    <p:fade thruBlk="1"/>
  </p:transition>
  <p:hf hdr="0" ftr="0"/>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Rectangle 7"/>
          <p:cNvSpPr>
            <a:spLocks noChangeArrowheads="1"/>
          </p:cNvSpPr>
          <p:nvPr userDrawn="1"/>
        </p:nvSpPr>
        <p:spPr bwMode="auto">
          <a:xfrm>
            <a:off x="3167074" y="68273"/>
            <a:ext cx="2326278" cy="230832"/>
          </a:xfrm>
          <a:prstGeom prst="rect">
            <a:avLst/>
          </a:prstGeom>
          <a:noFill/>
          <a:ln w="9525">
            <a:noFill/>
            <a:miter lim="800000"/>
            <a:headEnd/>
            <a:tailEnd/>
          </a:ln>
        </p:spPr>
        <p:txBody>
          <a:bodyPr wrap="none" lIns="91440" tIns="45720" rIns="91440" bIns="45720">
            <a:spAutoFit/>
          </a:bodyPr>
          <a:lstStyle/>
          <a:p>
            <a:pPr defTabSz="914400"/>
            <a:r>
              <a:rPr lang="en-US" sz="900">
                <a:solidFill>
                  <a:srgbClr val="7F7F7F"/>
                </a:solidFill>
                <a:latin typeface="Trade Gothic Next LT Pro Lt" pitchFamily="34" charset="0"/>
                <a:ea typeface="MS PGothic" pitchFamily="34" charset="-128"/>
              </a:rPr>
              <a:t>Company Confidential – Shared under NDA</a:t>
            </a:r>
          </a:p>
        </p:txBody>
      </p:sp>
      <p:sp>
        <p:nvSpPr>
          <p:cNvPr id="3" name="Date Placeholder 3"/>
          <p:cNvSpPr>
            <a:spLocks noGrp="1"/>
          </p:cNvSpPr>
          <p:nvPr>
            <p:ph type="dt" sz="half" idx="10"/>
          </p:nvPr>
        </p:nvSpPr>
        <p:spPr/>
        <p:txBody>
          <a:bodyPr/>
          <a:lstStyle>
            <a:lvl1pPr>
              <a:defRPr smtClean="0"/>
            </a:lvl1pPr>
          </a:lstStyle>
          <a:p>
            <a:pPr>
              <a:defRPr/>
            </a:pPr>
            <a:fld id="{D677E1F8-0FF8-4C80-9046-54F9E03B3CF5}" type="datetime1">
              <a:rPr lang="en-GB"/>
              <a:pPr>
                <a:defRPr/>
              </a:pPr>
              <a:t>26/6/13</a:t>
            </a:fld>
            <a:endParaRPr lang="en-US"/>
          </a:p>
        </p:txBody>
      </p:sp>
      <p:sp>
        <p:nvSpPr>
          <p:cNvPr id="4" name="Footer Placeholder 4"/>
          <p:cNvSpPr>
            <a:spLocks noGrp="1"/>
          </p:cNvSpPr>
          <p:nvPr>
            <p:ph type="ftr" sz="quarter" idx="11"/>
          </p:nvPr>
        </p:nvSpPr>
        <p:spPr>
          <a:xfrm>
            <a:off x="3124200" y="4767276"/>
            <a:ext cx="2895600" cy="274637"/>
          </a:xfrm>
          <a:prstGeom prst="rect">
            <a:avLst/>
          </a:prstGeom>
        </p:spPr>
        <p:txBody>
          <a:bodyPr lIns="91440" tIns="45720" rIns="91440" bIns="45720"/>
          <a:lstStyle>
            <a:lvl1pPr>
              <a:defRPr>
                <a:latin typeface="Trade Gothic Next LT Pro Lt" pitchFamily="34" charset="0"/>
                <a:ea typeface="MS PGothic" pitchFamily="34" charset="-128"/>
                <a:cs typeface="+mn-cs"/>
              </a:defRPr>
            </a:lvl1pPr>
          </a:lstStyle>
          <a:p>
            <a:pPr defTabSz="914400">
              <a:defRPr/>
            </a:pPr>
            <a:endParaRPr lang="en-US" sz="1000">
              <a:solidFill>
                <a:srgbClr val="FFFFFF"/>
              </a:solidFill>
            </a:endParaRPr>
          </a:p>
        </p:txBody>
      </p:sp>
      <p:sp>
        <p:nvSpPr>
          <p:cNvPr id="5" name="Slide Number Placeholder 5"/>
          <p:cNvSpPr>
            <a:spLocks noGrp="1"/>
          </p:cNvSpPr>
          <p:nvPr>
            <p:ph type="sldNum" sz="quarter" idx="12"/>
          </p:nvPr>
        </p:nvSpPr>
        <p:spPr>
          <a:xfrm>
            <a:off x="6553200" y="4767276"/>
            <a:ext cx="2133600" cy="274637"/>
          </a:xfrm>
        </p:spPr>
        <p:txBody>
          <a:bodyPr lIns="91440" tIns="45720" rIns="91440" bIns="45720" anchor="t"/>
          <a:lstStyle>
            <a:lvl1pPr>
              <a:defRPr sz="1800" smtClean="0">
                <a:solidFill>
                  <a:srgbClr val="000000"/>
                </a:solidFill>
                <a:latin typeface="Calibri" pitchFamily="34" charset="0"/>
              </a:defRPr>
            </a:lvl1pPr>
          </a:lstStyle>
          <a:p>
            <a:pPr>
              <a:defRPr/>
            </a:pPr>
            <a:fld id="{A97735A9-5BB1-4551-8508-9344CCE5910E}" type="slidenum">
              <a:rPr lang="en-US"/>
              <a:pPr>
                <a:defRPr/>
              </a:pPr>
              <a:t>‹#›</a:t>
            </a:fld>
            <a:endParaRPr lang="en-US"/>
          </a:p>
        </p:txBody>
      </p:sp>
    </p:spTree>
    <p:extLst>
      <p:ext uri="{BB962C8B-B14F-4D97-AF65-F5344CB8AC3E}">
        <p14:creationId xmlns:p14="http://schemas.microsoft.com/office/powerpoint/2010/main" val="2276055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2" name="Rectangle 7"/>
          <p:cNvSpPr>
            <a:spLocks noChangeArrowheads="1"/>
          </p:cNvSpPr>
          <p:nvPr userDrawn="1"/>
        </p:nvSpPr>
        <p:spPr bwMode="auto">
          <a:xfrm>
            <a:off x="3167074" y="68273"/>
            <a:ext cx="2326278" cy="230832"/>
          </a:xfrm>
          <a:prstGeom prst="rect">
            <a:avLst/>
          </a:prstGeom>
          <a:noFill/>
          <a:ln w="9525">
            <a:noFill/>
            <a:miter lim="800000"/>
            <a:headEnd/>
            <a:tailEnd/>
          </a:ln>
        </p:spPr>
        <p:txBody>
          <a:bodyPr wrap="none" lIns="91440" tIns="45720" rIns="91440" bIns="45720">
            <a:spAutoFit/>
          </a:bodyPr>
          <a:lstStyle/>
          <a:p>
            <a:pPr defTabSz="914400"/>
            <a:r>
              <a:rPr lang="en-US" sz="900">
                <a:solidFill>
                  <a:srgbClr val="7F7F7F"/>
                </a:solidFill>
                <a:latin typeface="Trade Gothic Next LT Pro Lt" pitchFamily="34" charset="0"/>
                <a:ea typeface="MS PGothic" pitchFamily="34" charset="-128"/>
              </a:rPr>
              <a:t>Company Confidential – Shared under NDA</a:t>
            </a:r>
          </a:p>
        </p:txBody>
      </p:sp>
      <p:sp>
        <p:nvSpPr>
          <p:cNvPr id="3" name="Date Placeholder 3"/>
          <p:cNvSpPr>
            <a:spLocks noGrp="1"/>
          </p:cNvSpPr>
          <p:nvPr>
            <p:ph type="dt" sz="half" idx="10"/>
          </p:nvPr>
        </p:nvSpPr>
        <p:spPr/>
        <p:txBody>
          <a:bodyPr/>
          <a:lstStyle>
            <a:lvl1pPr>
              <a:defRPr smtClean="0"/>
            </a:lvl1pPr>
          </a:lstStyle>
          <a:p>
            <a:pPr>
              <a:defRPr/>
            </a:pPr>
            <a:fld id="{B1D0456D-723C-4C1C-85BB-2A308E537408}" type="datetime1">
              <a:rPr lang="en-GB"/>
              <a:pPr>
                <a:defRPr/>
              </a:pPr>
              <a:t>26/6/13</a:t>
            </a:fld>
            <a:endParaRPr lang="en-US"/>
          </a:p>
        </p:txBody>
      </p:sp>
      <p:sp>
        <p:nvSpPr>
          <p:cNvPr id="4" name="Footer Placeholder 4"/>
          <p:cNvSpPr>
            <a:spLocks noGrp="1"/>
          </p:cNvSpPr>
          <p:nvPr>
            <p:ph type="ftr" sz="quarter" idx="11"/>
          </p:nvPr>
        </p:nvSpPr>
        <p:spPr>
          <a:xfrm>
            <a:off x="3124200" y="4767276"/>
            <a:ext cx="2895600" cy="274637"/>
          </a:xfrm>
          <a:prstGeom prst="rect">
            <a:avLst/>
          </a:prstGeom>
        </p:spPr>
        <p:txBody>
          <a:bodyPr lIns="91440" tIns="45720" rIns="91440" bIns="45720"/>
          <a:lstStyle>
            <a:lvl1pPr>
              <a:defRPr>
                <a:latin typeface="Trade Gothic Next LT Pro Lt" pitchFamily="34" charset="0"/>
                <a:ea typeface="MS PGothic" pitchFamily="34" charset="-128"/>
                <a:cs typeface="+mn-cs"/>
              </a:defRPr>
            </a:lvl1pPr>
          </a:lstStyle>
          <a:p>
            <a:pPr defTabSz="914400">
              <a:defRPr/>
            </a:pPr>
            <a:endParaRPr lang="en-US" sz="1000">
              <a:solidFill>
                <a:srgbClr val="FFFFFF"/>
              </a:solidFill>
            </a:endParaRPr>
          </a:p>
        </p:txBody>
      </p:sp>
      <p:sp>
        <p:nvSpPr>
          <p:cNvPr id="5" name="Slide Number Placeholder 5"/>
          <p:cNvSpPr>
            <a:spLocks noGrp="1"/>
          </p:cNvSpPr>
          <p:nvPr>
            <p:ph type="sldNum" sz="quarter" idx="12"/>
          </p:nvPr>
        </p:nvSpPr>
        <p:spPr>
          <a:xfrm>
            <a:off x="6553200" y="4767276"/>
            <a:ext cx="2133600" cy="274637"/>
          </a:xfrm>
        </p:spPr>
        <p:txBody>
          <a:bodyPr lIns="91440" tIns="45720" rIns="91440" bIns="45720" anchor="t"/>
          <a:lstStyle>
            <a:lvl1pPr>
              <a:defRPr sz="1800" smtClean="0">
                <a:solidFill>
                  <a:srgbClr val="000000"/>
                </a:solidFill>
                <a:latin typeface="Calibri" pitchFamily="34" charset="0"/>
              </a:defRPr>
            </a:lvl1pPr>
          </a:lstStyle>
          <a:p>
            <a:pPr>
              <a:defRPr/>
            </a:pPr>
            <a:fld id="{EBCFC708-8EBB-4573-B617-E609015108DF}" type="slidenum">
              <a:rPr lang="en-US"/>
              <a:pPr>
                <a:defRPr/>
              </a:pPr>
              <a:t>‹#›</a:t>
            </a:fld>
            <a:endParaRPr lang="en-US"/>
          </a:p>
        </p:txBody>
      </p:sp>
    </p:spTree>
    <p:extLst>
      <p:ext uri="{BB962C8B-B14F-4D97-AF65-F5344CB8AC3E}">
        <p14:creationId xmlns:p14="http://schemas.microsoft.com/office/powerpoint/2010/main" val="8318462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
        <p:nvSpPr>
          <p:cNvPr id="2" name="Rectangle 7"/>
          <p:cNvSpPr>
            <a:spLocks noChangeArrowheads="1"/>
          </p:cNvSpPr>
          <p:nvPr userDrawn="1"/>
        </p:nvSpPr>
        <p:spPr bwMode="auto">
          <a:xfrm>
            <a:off x="3167074" y="68273"/>
            <a:ext cx="2326278" cy="230832"/>
          </a:xfrm>
          <a:prstGeom prst="rect">
            <a:avLst/>
          </a:prstGeom>
          <a:noFill/>
          <a:ln w="9525">
            <a:noFill/>
            <a:miter lim="800000"/>
            <a:headEnd/>
            <a:tailEnd/>
          </a:ln>
        </p:spPr>
        <p:txBody>
          <a:bodyPr wrap="none" lIns="91440" tIns="45720" rIns="91440" bIns="45720">
            <a:spAutoFit/>
          </a:bodyPr>
          <a:lstStyle/>
          <a:p>
            <a:pPr defTabSz="914400"/>
            <a:r>
              <a:rPr lang="en-US" sz="900">
                <a:solidFill>
                  <a:srgbClr val="7F7F7F"/>
                </a:solidFill>
                <a:latin typeface="Trade Gothic Next LT Pro Lt" pitchFamily="34" charset="0"/>
                <a:ea typeface="MS PGothic" pitchFamily="34" charset="-128"/>
              </a:rPr>
              <a:t>Company Confidential – Shared under NDA</a:t>
            </a:r>
          </a:p>
        </p:txBody>
      </p:sp>
      <p:sp>
        <p:nvSpPr>
          <p:cNvPr id="3" name="Date Placeholder 3"/>
          <p:cNvSpPr>
            <a:spLocks noGrp="1"/>
          </p:cNvSpPr>
          <p:nvPr>
            <p:ph type="dt" sz="half" idx="10"/>
          </p:nvPr>
        </p:nvSpPr>
        <p:spPr/>
        <p:txBody>
          <a:bodyPr/>
          <a:lstStyle>
            <a:lvl1pPr>
              <a:defRPr smtClean="0"/>
            </a:lvl1pPr>
          </a:lstStyle>
          <a:p>
            <a:pPr>
              <a:defRPr/>
            </a:pPr>
            <a:fld id="{1325D497-C13D-4CDE-960A-5FE139333ADF}" type="datetime1">
              <a:rPr lang="en-GB"/>
              <a:pPr>
                <a:defRPr/>
              </a:pPr>
              <a:t>26/6/13</a:t>
            </a:fld>
            <a:endParaRPr lang="en-US"/>
          </a:p>
        </p:txBody>
      </p:sp>
      <p:sp>
        <p:nvSpPr>
          <p:cNvPr id="4" name="Footer Placeholder 4"/>
          <p:cNvSpPr>
            <a:spLocks noGrp="1"/>
          </p:cNvSpPr>
          <p:nvPr>
            <p:ph type="ftr" sz="quarter" idx="11"/>
          </p:nvPr>
        </p:nvSpPr>
        <p:spPr>
          <a:xfrm>
            <a:off x="3124200" y="4767276"/>
            <a:ext cx="2895600" cy="274637"/>
          </a:xfrm>
          <a:prstGeom prst="rect">
            <a:avLst/>
          </a:prstGeom>
        </p:spPr>
        <p:txBody>
          <a:bodyPr lIns="91440" tIns="45720" rIns="91440" bIns="45720"/>
          <a:lstStyle>
            <a:lvl1pPr>
              <a:defRPr>
                <a:latin typeface="Trade Gothic Next LT Pro Lt" pitchFamily="34" charset="0"/>
                <a:ea typeface="MS PGothic" pitchFamily="34" charset="-128"/>
                <a:cs typeface="+mn-cs"/>
              </a:defRPr>
            </a:lvl1pPr>
          </a:lstStyle>
          <a:p>
            <a:pPr defTabSz="914400">
              <a:defRPr/>
            </a:pPr>
            <a:endParaRPr lang="en-US" sz="1000">
              <a:solidFill>
                <a:srgbClr val="FFFFFF"/>
              </a:solidFill>
            </a:endParaRPr>
          </a:p>
        </p:txBody>
      </p:sp>
      <p:sp>
        <p:nvSpPr>
          <p:cNvPr id="5" name="Slide Number Placeholder 5"/>
          <p:cNvSpPr>
            <a:spLocks noGrp="1"/>
          </p:cNvSpPr>
          <p:nvPr>
            <p:ph type="sldNum" sz="quarter" idx="12"/>
          </p:nvPr>
        </p:nvSpPr>
        <p:spPr>
          <a:xfrm>
            <a:off x="6553200" y="4767276"/>
            <a:ext cx="2133600" cy="274637"/>
          </a:xfrm>
        </p:spPr>
        <p:txBody>
          <a:bodyPr lIns="91440" tIns="45720" rIns="91440" bIns="45720" anchor="t"/>
          <a:lstStyle>
            <a:lvl1pPr>
              <a:defRPr sz="1800" smtClean="0">
                <a:solidFill>
                  <a:srgbClr val="000000"/>
                </a:solidFill>
                <a:latin typeface="Calibri" pitchFamily="34" charset="0"/>
              </a:defRPr>
            </a:lvl1pPr>
          </a:lstStyle>
          <a:p>
            <a:pPr>
              <a:defRPr/>
            </a:pPr>
            <a:fld id="{B4F80CB5-7BD6-4B92-8B1F-0874D65C29D4}" type="slidenum">
              <a:rPr lang="en-US"/>
              <a:pPr>
                <a:defRPr/>
              </a:pPr>
              <a:t>‹#›</a:t>
            </a:fld>
            <a:endParaRPr lang="en-US"/>
          </a:p>
        </p:txBody>
      </p:sp>
    </p:spTree>
    <p:extLst>
      <p:ext uri="{BB962C8B-B14F-4D97-AF65-F5344CB8AC3E}">
        <p14:creationId xmlns:p14="http://schemas.microsoft.com/office/powerpoint/2010/main" val="20927976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Black Dataflow Separator">
    <p:bg>
      <p:bgPr>
        <a:solidFill>
          <a:schemeClr val="accent3"/>
        </a:solidFill>
        <a:effectLst/>
      </p:bgPr>
    </p:bg>
    <p:spTree>
      <p:nvGrpSpPr>
        <p:cNvPr id="1" name=""/>
        <p:cNvGrpSpPr/>
        <p:nvPr/>
      </p:nvGrpSpPr>
      <p:grpSpPr>
        <a:xfrm>
          <a:off x="0" y="0"/>
          <a:ext cx="0" cy="0"/>
          <a:chOff x="0" y="0"/>
          <a:chExt cx="0" cy="0"/>
        </a:xfrm>
      </p:grpSpPr>
      <p:pic>
        <p:nvPicPr>
          <p:cNvPr id="3" name="Picture 8" descr="Blue Multistream 16x9-01.jpg"/>
          <p:cNvPicPr>
            <a:picLocks noChangeAspect="1"/>
          </p:cNvPicPr>
          <p:nvPr userDrawn="1"/>
        </p:nvPicPr>
        <p:blipFill>
          <a:blip r:embed="rId2" cstate="print"/>
          <a:srcRect/>
          <a:stretch>
            <a:fillRect/>
          </a:stretch>
        </p:blipFill>
        <p:spPr bwMode="auto">
          <a:xfrm>
            <a:off x="0" y="0"/>
            <a:ext cx="9144000" cy="5143500"/>
          </a:xfrm>
          <a:prstGeom prst="rect">
            <a:avLst/>
          </a:prstGeom>
          <a:noFill/>
          <a:ln w="9525">
            <a:noFill/>
            <a:miter lim="800000"/>
            <a:headEnd/>
            <a:tailEnd/>
          </a:ln>
        </p:spPr>
      </p:pic>
      <p:sp>
        <p:nvSpPr>
          <p:cNvPr id="4" name="Rectangle 3"/>
          <p:cNvSpPr/>
          <p:nvPr userDrawn="1"/>
        </p:nvSpPr>
        <p:spPr bwMode="auto">
          <a:xfrm>
            <a:off x="0" y="0"/>
            <a:ext cx="9144000" cy="5143500"/>
          </a:xfrm>
          <a:prstGeom prst="rect">
            <a:avLst/>
          </a:prstGeom>
          <a:noFill/>
          <a:ln w="19050" cap="flat" cmpd="sng" algn="ctr">
            <a:solidFill>
              <a:schemeClr val="tx1">
                <a:lumMod val="75000"/>
                <a:lumOff val="25000"/>
              </a:schemeClr>
            </a:solidFill>
            <a:prstDash val="solid"/>
            <a:round/>
            <a:headEnd type="none" w="med" len="med"/>
            <a:tailEnd type="none" w="med" len="med"/>
          </a:ln>
          <a:effectLst/>
        </p:spPr>
        <p:txBody>
          <a:bodyPr lIns="57150" tIns="28575" rIns="57150" bIns="28575"/>
          <a:lstStyle/>
          <a:p>
            <a:pPr defTabSz="914400" eaLnBrk="0" hangingPunct="0">
              <a:defRPr/>
            </a:pPr>
            <a:endParaRPr lang="en-US" sz="1000" dirty="0">
              <a:solidFill>
                <a:srgbClr val="FFFFFF"/>
              </a:solidFill>
              <a:latin typeface="Arial" charset="0"/>
              <a:ea typeface="ＭＳ Ｐゴシック"/>
            </a:endParaRPr>
          </a:p>
        </p:txBody>
      </p:sp>
      <p:sp>
        <p:nvSpPr>
          <p:cNvPr id="2" name="Title 1"/>
          <p:cNvSpPr>
            <a:spLocks noGrp="1"/>
          </p:cNvSpPr>
          <p:nvPr>
            <p:ph type="title"/>
          </p:nvPr>
        </p:nvSpPr>
        <p:spPr>
          <a:xfrm>
            <a:off x="285750" y="666751"/>
            <a:ext cx="8572500" cy="3095625"/>
          </a:xfrm>
        </p:spPr>
        <p:txBody>
          <a:bodyPr/>
          <a:lstStyle>
            <a:lvl1pPr>
              <a:defRPr sz="4000"/>
            </a:lvl1pPr>
          </a:lstStyle>
          <a:p>
            <a:r>
              <a:rPr lang="en-US" smtClean="0"/>
              <a:t>Click to edit Master title style</a:t>
            </a:r>
            <a:endParaRPr lang="en-US" dirty="0"/>
          </a:p>
        </p:txBody>
      </p:sp>
      <p:sp>
        <p:nvSpPr>
          <p:cNvPr id="5" name="Date Placeholder 2"/>
          <p:cNvSpPr>
            <a:spLocks noGrp="1"/>
          </p:cNvSpPr>
          <p:nvPr>
            <p:ph type="dt" sz="half" idx="10"/>
          </p:nvPr>
        </p:nvSpPr>
        <p:spPr>
          <a:xfrm>
            <a:off x="8664575" y="1589"/>
            <a:ext cx="469900" cy="9525"/>
          </a:xfrm>
        </p:spPr>
        <p:txBody>
          <a:bodyPr lIns="57150" tIns="28575" rIns="57150" bIns="28575" anchor="t">
            <a:noAutofit/>
          </a:bodyPr>
          <a:lstStyle>
            <a:lvl1pPr algn="r">
              <a:defRPr sz="100">
                <a:latin typeface="Arial" pitchFamily="34" charset="0"/>
                <a:ea typeface="ＭＳ Ｐゴシック" pitchFamily="34" charset="-128"/>
                <a:cs typeface="+mn-cs"/>
              </a:defRPr>
            </a:lvl1pPr>
          </a:lstStyle>
          <a:p>
            <a:pPr>
              <a:defRPr/>
            </a:pPr>
            <a:endParaRPr lang="en-US"/>
          </a:p>
        </p:txBody>
      </p:sp>
      <p:sp>
        <p:nvSpPr>
          <p:cNvPr id="6" name="Slide Number Placeholder 4"/>
          <p:cNvSpPr>
            <a:spLocks noGrp="1"/>
          </p:cNvSpPr>
          <p:nvPr>
            <p:ph type="sldNum" sz="quarter" idx="11"/>
          </p:nvPr>
        </p:nvSpPr>
        <p:spPr>
          <a:xfrm>
            <a:off x="8848725" y="1"/>
            <a:ext cx="268288" cy="9525"/>
          </a:xfrm>
        </p:spPr>
        <p:txBody>
          <a:bodyPr lIns="57150" tIns="28575" rIns="57150" bIns="28575" anchor="t">
            <a:noAutofit/>
          </a:bodyPr>
          <a:lstStyle>
            <a:lvl1pPr>
              <a:defRPr sz="100" smtClean="0"/>
            </a:lvl1pPr>
          </a:lstStyle>
          <a:p>
            <a:pPr>
              <a:defRPr/>
            </a:pPr>
            <a:fld id="{2C8A5972-EB0E-4C56-9931-1F9926295793}" type="slidenum">
              <a:rPr lang="en-US">
                <a:solidFill>
                  <a:srgbClr val="96999A"/>
                </a:solidFill>
              </a:rPr>
              <a:pPr>
                <a:defRPr/>
              </a:pPr>
              <a:t>‹#›</a:t>
            </a:fld>
            <a:endParaRPr lang="en-US">
              <a:solidFill>
                <a:srgbClr val="96999A"/>
              </a:solidFill>
            </a:endParaRPr>
          </a:p>
        </p:txBody>
      </p:sp>
    </p:spTree>
    <p:extLst>
      <p:ext uri="{BB962C8B-B14F-4D97-AF65-F5344CB8AC3E}">
        <p14:creationId xmlns:p14="http://schemas.microsoft.com/office/powerpoint/2010/main" val="3212898132"/>
      </p:ext>
    </p:extLst>
  </p:cSld>
  <p:clrMapOvr>
    <a:masterClrMapping/>
  </p:clrMapOvr>
  <p:transition xmlns:p14="http://schemas.microsoft.com/office/powerpoint/2010/main" spd="slow">
    <p:fade thruBlk="1"/>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Content Bulleted List White">
    <p:bg>
      <p:bgPr>
        <a:solidFill>
          <a:schemeClr val="bg1"/>
        </a:solidFill>
        <a:effectLst/>
      </p:bgPr>
    </p:bg>
    <p:spTree>
      <p:nvGrpSpPr>
        <p:cNvPr id="1" name=""/>
        <p:cNvGrpSpPr/>
        <p:nvPr/>
      </p:nvGrpSpPr>
      <p:grpSpPr>
        <a:xfrm>
          <a:off x="0" y="0"/>
          <a:ext cx="0" cy="0"/>
          <a:chOff x="0" y="0"/>
          <a:chExt cx="0" cy="0"/>
        </a:xfrm>
      </p:grpSpPr>
      <p:pic>
        <p:nvPicPr>
          <p:cNvPr id="4" name="Picture 11" descr="BlackBerry WH.png"/>
          <p:cNvPicPr>
            <a:picLocks noChangeAspect="1"/>
          </p:cNvPicPr>
          <p:nvPr userDrawn="1"/>
        </p:nvPicPr>
        <p:blipFill>
          <a:blip r:embed="rId2" cstate="print"/>
          <a:srcRect/>
          <a:stretch>
            <a:fillRect/>
          </a:stretch>
        </p:blipFill>
        <p:spPr bwMode="auto">
          <a:xfrm>
            <a:off x="457200" y="111125"/>
            <a:ext cx="793750" cy="179388"/>
          </a:xfrm>
          <a:prstGeom prst="rect">
            <a:avLst/>
          </a:prstGeom>
          <a:noFill/>
          <a:ln w="9525">
            <a:noFill/>
            <a:miter lim="800000"/>
            <a:headEnd/>
            <a:tailEnd/>
          </a:ln>
        </p:spPr>
      </p:pic>
      <p:sp>
        <p:nvSpPr>
          <p:cNvPr id="2" name="Title 1"/>
          <p:cNvSpPr>
            <a:spLocks noGrp="1"/>
          </p:cNvSpPr>
          <p:nvPr>
            <p:ph type="title"/>
          </p:nvPr>
        </p:nvSpPr>
        <p:spPr bwMode="gray"/>
        <p:txBody>
          <a:bodyPr/>
          <a:lstStyle>
            <a:lvl1pPr>
              <a:defRPr>
                <a:solidFill>
                  <a:schemeClr val="tx1"/>
                </a:solidFill>
              </a:defRPr>
            </a:lvl1pPr>
          </a:lstStyle>
          <a:p>
            <a:r>
              <a:rPr lang="en-US" smtClean="0"/>
              <a:t>Click to edit Master title style</a:t>
            </a:r>
            <a:endParaRPr lang="en-US" dirty="0"/>
          </a:p>
        </p:txBody>
      </p:sp>
      <p:sp>
        <p:nvSpPr>
          <p:cNvPr id="8" name="Text Placeholder 10"/>
          <p:cNvSpPr>
            <a:spLocks noGrp="1"/>
          </p:cNvSpPr>
          <p:nvPr>
            <p:ph type="body" sz="quarter" idx="12"/>
          </p:nvPr>
        </p:nvSpPr>
        <p:spPr>
          <a:xfrm>
            <a:off x="457200" y="2345436"/>
            <a:ext cx="8229600" cy="2455164"/>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Slide Number Placeholder 2"/>
          <p:cNvSpPr>
            <a:spLocks noGrp="1"/>
          </p:cNvSpPr>
          <p:nvPr>
            <p:ph type="sldNum" sz="quarter" idx="13"/>
          </p:nvPr>
        </p:nvSpPr>
        <p:spPr/>
        <p:txBody>
          <a:bodyPr/>
          <a:lstStyle>
            <a:lvl1pPr>
              <a:defRPr smtClean="0"/>
            </a:lvl1pPr>
          </a:lstStyle>
          <a:p>
            <a:pPr>
              <a:defRPr/>
            </a:pPr>
            <a:fld id="{0621C6DC-A88B-4BC0-8A08-B9029AC840D7}" type="slidenum">
              <a:rPr lang="en-US">
                <a:solidFill>
                  <a:srgbClr val="96999A"/>
                </a:solidFill>
              </a:rPr>
              <a:pPr>
                <a:defRPr/>
              </a:pPr>
              <a:t>‹#›</a:t>
            </a:fld>
            <a:endParaRPr lang="en-US">
              <a:solidFill>
                <a:srgbClr val="96999A"/>
              </a:solidFill>
            </a:endParaRPr>
          </a:p>
        </p:txBody>
      </p:sp>
      <p:sp>
        <p:nvSpPr>
          <p:cNvPr id="6" name="Date Placeholder 3"/>
          <p:cNvSpPr>
            <a:spLocks noGrp="1"/>
          </p:cNvSpPr>
          <p:nvPr>
            <p:ph type="dt" sz="half" idx="14"/>
          </p:nvPr>
        </p:nvSpPr>
        <p:spPr/>
        <p:txBody>
          <a:bodyPr/>
          <a:lstStyle>
            <a:lvl1pPr>
              <a:defRPr smtClean="0"/>
            </a:lvl1pPr>
          </a:lstStyle>
          <a:p>
            <a:pPr>
              <a:defRPr/>
            </a:pPr>
            <a:fld id="{624D976D-6138-4076-9FB5-D5A63FC29696}" type="datetime1">
              <a:rPr lang="en-US"/>
              <a:pPr>
                <a:defRPr/>
              </a:pPr>
              <a:t>26/6/13</a:t>
            </a:fld>
            <a:endParaRPr lang="en-US"/>
          </a:p>
        </p:txBody>
      </p:sp>
    </p:spTree>
    <p:extLst>
      <p:ext uri="{BB962C8B-B14F-4D97-AF65-F5344CB8AC3E}">
        <p14:creationId xmlns:p14="http://schemas.microsoft.com/office/powerpoint/2010/main" val="1937190912"/>
      </p:ext>
    </p:extLst>
  </p:cSld>
  <p:clrMapOvr>
    <a:masterClrMapping/>
  </p:clrMapOvr>
  <p:transition xmlns:p14="http://schemas.microsoft.com/office/powerpoint/2010/main" spd="slow">
    <p:fade/>
  </p:transition>
  <p:hf hdr="0" ftr="0"/>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Content Paragraph 2 Column">
    <p:spTree>
      <p:nvGrpSpPr>
        <p:cNvPr id="1" name=""/>
        <p:cNvGrpSpPr/>
        <p:nvPr/>
      </p:nvGrpSpPr>
      <p:grpSpPr>
        <a:xfrm>
          <a:off x="0" y="0"/>
          <a:ext cx="0" cy="0"/>
          <a:chOff x="0" y="0"/>
          <a:chExt cx="0" cy="0"/>
        </a:xfrm>
      </p:grpSpPr>
      <p:sp>
        <p:nvSpPr>
          <p:cNvPr id="4" name="Rectangle 3"/>
          <p:cNvSpPr/>
          <p:nvPr userDrawn="1"/>
        </p:nvSpPr>
        <p:spPr bwMode="auto">
          <a:xfrm>
            <a:off x="0" y="0"/>
            <a:ext cx="9144000" cy="5143500"/>
          </a:xfrm>
          <a:prstGeom prst="rect">
            <a:avLst/>
          </a:prstGeom>
          <a:noFill/>
          <a:ln w="19050" cap="flat" cmpd="sng" algn="ctr">
            <a:solidFill>
              <a:schemeClr val="tx1">
                <a:lumMod val="75000"/>
                <a:lumOff val="25000"/>
              </a:schemeClr>
            </a:solidFill>
            <a:prstDash val="solid"/>
            <a:round/>
            <a:headEnd type="none" w="med" len="med"/>
            <a:tailEnd type="none" w="med" len="med"/>
          </a:ln>
          <a:effectLst/>
        </p:spPr>
        <p:txBody>
          <a:bodyPr lIns="57150" tIns="28575" rIns="57150" bIns="28575"/>
          <a:lstStyle/>
          <a:p>
            <a:pPr defTabSz="914400" eaLnBrk="0" hangingPunct="0">
              <a:defRPr/>
            </a:pPr>
            <a:endParaRPr lang="en-US" sz="1000" dirty="0">
              <a:solidFill>
                <a:srgbClr val="FFFFFF"/>
              </a:solidFill>
              <a:latin typeface="Arial" charset="0"/>
              <a:ea typeface="ＭＳ Ｐゴシック" pitchFamily="-16" charset="-128"/>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7" name="Text Placeholder 6"/>
          <p:cNvSpPr>
            <a:spLocks noGrp="1"/>
          </p:cNvSpPr>
          <p:nvPr>
            <p:ph type="body" sz="quarter" idx="13"/>
          </p:nvPr>
        </p:nvSpPr>
        <p:spPr>
          <a:xfrm>
            <a:off x="285750" y="1983105"/>
            <a:ext cx="8572500" cy="2888536"/>
          </a:xfrm>
        </p:spPr>
        <p:txBody>
          <a:bodyPr numCol="2" spcCol="188595"/>
          <a:lstStyle>
            <a:lvl1pPr marL="0" indent="0">
              <a:buNone/>
              <a:defRPr/>
            </a:lvl1pPr>
            <a:lvl2pPr>
              <a:buNone/>
              <a:defRPr/>
            </a:lvl2pPr>
            <a:lvl3pPr>
              <a:buNone/>
              <a:defRPr/>
            </a:lvl3pPr>
            <a:lvl4pPr>
              <a:buNone/>
              <a:defRPr/>
            </a:lvl4pPr>
            <a:lvl5pPr>
              <a:buNone/>
              <a:defRPr/>
            </a:lvl5pPr>
          </a:lstStyle>
          <a:p>
            <a:pPr lvl="0"/>
            <a:r>
              <a:rPr lang="en-US" dirty="0" smtClean="0"/>
              <a:t>Click to edit Master text styles</a:t>
            </a:r>
          </a:p>
        </p:txBody>
      </p:sp>
      <p:sp>
        <p:nvSpPr>
          <p:cNvPr id="5" name="Date Placeholder 2"/>
          <p:cNvSpPr>
            <a:spLocks noGrp="1"/>
          </p:cNvSpPr>
          <p:nvPr>
            <p:ph type="dt" sz="half" idx="14"/>
          </p:nvPr>
        </p:nvSpPr>
        <p:spPr>
          <a:xfrm>
            <a:off x="6858000" y="232174"/>
            <a:ext cx="1714500" cy="142875"/>
          </a:xfrm>
          <a:prstGeom prst="rect">
            <a:avLst/>
          </a:prstGeom>
        </p:spPr>
        <p:txBody>
          <a:bodyPr vert="horz" wrap="square" lIns="57150" tIns="28575" rIns="57150" bIns="28575" numCol="1" anchor="t" anchorCtr="0" compatLnSpc="1">
            <a:prstTxWarp prst="textNoShape">
              <a:avLst/>
            </a:prstTxWarp>
          </a:bodyPr>
          <a:lstStyle>
            <a:lvl1pPr>
              <a:defRPr>
                <a:latin typeface="Arial" pitchFamily="34" charset="0"/>
                <a:ea typeface="ＭＳ Ｐゴシック" pitchFamily="34" charset="-128"/>
                <a:cs typeface="+mn-cs"/>
              </a:defRPr>
            </a:lvl1pPr>
          </a:lstStyle>
          <a:p>
            <a:pPr>
              <a:defRPr/>
            </a:pPr>
            <a:endParaRPr lang="en-US"/>
          </a:p>
        </p:txBody>
      </p:sp>
      <p:sp>
        <p:nvSpPr>
          <p:cNvPr id="6" name="Slide Number Placeholder 4"/>
          <p:cNvSpPr>
            <a:spLocks noGrp="1"/>
          </p:cNvSpPr>
          <p:nvPr>
            <p:ph type="sldNum" sz="quarter" idx="15"/>
          </p:nvPr>
        </p:nvSpPr>
        <p:spPr>
          <a:xfrm>
            <a:off x="8773927" y="94259"/>
            <a:ext cx="268883" cy="142875"/>
          </a:xfrm>
          <a:prstGeom prst="rect">
            <a:avLst/>
          </a:prstGeom>
        </p:spPr>
        <p:txBody>
          <a:bodyPr vert="horz" wrap="square" lIns="57150" tIns="28575" rIns="57150" bIns="28575" numCol="1" anchor="t" anchorCtr="0" compatLnSpc="1">
            <a:prstTxWarp prst="textNoShape">
              <a:avLst/>
            </a:prstTxWarp>
          </a:bodyPr>
          <a:lstStyle>
            <a:lvl1pPr>
              <a:defRPr sz="800">
                <a:solidFill>
                  <a:srgbClr val="BFBFBF"/>
                </a:solidFill>
                <a:ea typeface="ＭＳ Ｐゴシック" pitchFamily="34" charset="-128"/>
                <a:cs typeface="+mn-cs"/>
              </a:defRPr>
            </a:lvl1pPr>
          </a:lstStyle>
          <a:p>
            <a:pPr>
              <a:defRPr/>
            </a:pPr>
            <a:fld id="{E46D1D5E-9342-42DB-8AC6-AD211FD10281}" type="slidenum">
              <a:rPr lang="en-US"/>
              <a:pPr>
                <a:defRPr/>
              </a:pPr>
              <a:t>‹#›</a:t>
            </a:fld>
            <a:endParaRPr lang="en-US"/>
          </a:p>
        </p:txBody>
      </p:sp>
      <p:sp>
        <p:nvSpPr>
          <p:cNvPr id="8" name="Rectangle 7"/>
          <p:cNvSpPr/>
          <p:nvPr userDrawn="1"/>
        </p:nvSpPr>
        <p:spPr>
          <a:xfrm>
            <a:off x="3166452" y="67737"/>
            <a:ext cx="2056973" cy="230832"/>
          </a:xfrm>
          <a:prstGeom prst="rect">
            <a:avLst/>
          </a:prstGeom>
        </p:spPr>
        <p:txBody>
          <a:bodyPr wrap="none" lIns="91440" tIns="45720" rIns="91440" bIns="45720">
            <a:spAutoFit/>
          </a:bodyPr>
          <a:lstStyle/>
          <a:p>
            <a:pPr defTabSz="914400">
              <a:defRPr/>
            </a:pPr>
            <a:r>
              <a:rPr lang="en-US" sz="900" dirty="0" smtClean="0">
                <a:solidFill>
                  <a:srgbClr val="FFFFFF"/>
                </a:solidFill>
                <a:latin typeface="Trade Gothic Next LT Pro Lt" pitchFamily="34" charset="0"/>
                <a:ea typeface="MS PGothic" pitchFamily="34" charset="-128"/>
              </a:rPr>
              <a:t>RIM Confidential – Shared under NDA</a:t>
            </a:r>
          </a:p>
        </p:txBody>
      </p:sp>
    </p:spTree>
    <p:extLst>
      <p:ext uri="{BB962C8B-B14F-4D97-AF65-F5344CB8AC3E}">
        <p14:creationId xmlns:p14="http://schemas.microsoft.com/office/powerpoint/2010/main" val="246830423"/>
      </p:ext>
    </p:extLst>
  </p:cSld>
  <p:clrMapOvr>
    <a:masterClrMapping/>
  </p:clrMapOvr>
  <p:transition xmlns:p14="http://schemas.microsoft.com/office/powerpoint/2010/main" spd="med">
    <p:fade thruBlk="1"/>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lvl4pPr>
              <a:defRPr>
                <a:latin typeface="Trade Gothic Next LT Pro BdCn"/>
              </a:defRPr>
            </a:lvl4pPr>
            <a:lvl5pPr>
              <a:defRPr>
                <a:latin typeface="Trade Gothic Next LT Pro BdC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a:xfrm>
            <a:off x="6939359" y="-313531"/>
            <a:ext cx="1714500" cy="142875"/>
          </a:xfrm>
          <a:prstGeom prst="rect">
            <a:avLst/>
          </a:prstGeom>
        </p:spPr>
        <p:txBody>
          <a:bodyPr vert="horz" wrap="square" lIns="81639" tIns="40819" rIns="81639" bIns="40819" numCol="1" anchor="t" anchorCtr="0" compatLnSpc="1">
            <a:prstTxWarp prst="textNoShape">
              <a:avLst/>
            </a:prstTxWarp>
          </a:bodyPr>
          <a:lstStyle>
            <a:lvl1pPr>
              <a:defRPr>
                <a:ea typeface="ＭＳ Ｐゴシック" pitchFamily="34" charset="-128"/>
                <a:cs typeface="+mn-cs"/>
              </a:defRPr>
            </a:lvl1pPr>
          </a:lstStyle>
          <a:p>
            <a:pPr>
              <a:defRPr/>
            </a:pPr>
            <a:fld id="{0F93C203-9BE2-4921-B421-14C1590FE763}" type="datetime1">
              <a:rPr lang="en-GB"/>
              <a:pPr>
                <a:defRPr/>
              </a:pPr>
              <a:t>26/6/13</a:t>
            </a:fld>
            <a:endParaRPr lang="en-GB"/>
          </a:p>
        </p:txBody>
      </p:sp>
      <p:sp>
        <p:nvSpPr>
          <p:cNvPr id="5" name="Slide Number Placeholder 5"/>
          <p:cNvSpPr>
            <a:spLocks noGrp="1"/>
          </p:cNvSpPr>
          <p:nvPr>
            <p:ph type="sldNum" sz="quarter" idx="11"/>
          </p:nvPr>
        </p:nvSpPr>
        <p:spPr>
          <a:xfrm>
            <a:off x="8653859" y="-314524"/>
            <a:ext cx="269875" cy="142875"/>
          </a:xfrm>
          <a:prstGeom prst="rect">
            <a:avLst/>
          </a:prstGeom>
        </p:spPr>
        <p:txBody>
          <a:bodyPr vert="horz" wrap="square" lIns="81639" tIns="40819" rIns="81639" bIns="40819" numCol="1" anchor="t" anchorCtr="0" compatLnSpc="1">
            <a:prstTxWarp prst="textNoShape">
              <a:avLst/>
            </a:prstTxWarp>
          </a:bodyPr>
          <a:lstStyle>
            <a:lvl1pPr>
              <a:defRPr>
                <a:ea typeface="ＭＳ Ｐゴシック" pitchFamily="34" charset="-128"/>
                <a:cs typeface="+mn-cs"/>
              </a:defRPr>
            </a:lvl1pPr>
          </a:lstStyle>
          <a:p>
            <a:pPr>
              <a:defRPr/>
            </a:pPr>
            <a:fld id="{ECEC6790-62CF-4733-8BE8-4C71752ECCC9}" type="slidenum">
              <a:rPr lang="en-GB">
                <a:solidFill>
                  <a:srgbClr val="96999A"/>
                </a:solidFill>
              </a:rPr>
              <a:pPr>
                <a:defRPr/>
              </a:pPr>
              <a:t>‹#›</a:t>
            </a:fld>
            <a:endParaRPr lang="en-GB">
              <a:solidFill>
                <a:srgbClr val="96999A"/>
              </a:solidFill>
            </a:endParaRPr>
          </a:p>
        </p:txBody>
      </p:sp>
    </p:spTree>
    <p:extLst>
      <p:ext uri="{BB962C8B-B14F-4D97-AF65-F5344CB8AC3E}">
        <p14:creationId xmlns:p14="http://schemas.microsoft.com/office/powerpoint/2010/main" val="22811758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9888572"/>
      </p:ext>
    </p:extLst>
  </p:cSld>
  <p:clrMapOvr>
    <a:masterClrMapping/>
  </p:clrMapOvr>
  <p:transition xmlns:p14="http://schemas.microsoft.com/office/powerpoint/2010/main" spd="slow">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1845168"/>
      </p:ext>
    </p:extLst>
  </p:cSld>
  <p:clrMapOvr>
    <a:masterClrMapping/>
  </p:clrMapOvr>
  <p:transition xmlns:p14="http://schemas.microsoft.com/office/powerpoint/2010/main" spd="slow">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Content Paragraph White 2 Column">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25391149"/>
      </p:ext>
    </p:extLst>
  </p:cSld>
  <p:clrMapOvr>
    <a:masterClrMapping/>
  </p:clrMapOvr>
  <p:transition xmlns:p14="http://schemas.microsoft.com/office/powerpoint/2010/main" spd="slow">
    <p:fade/>
  </p:transition>
  <p:hf hdr="0" ftr="0"/>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Content Paragraph White 2 Colum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p:txBody>
          <a:bodyPr/>
          <a:lstStyle>
            <a:lvl1pPr>
              <a:defRPr>
                <a:solidFill>
                  <a:schemeClr val="tx1"/>
                </a:solidFill>
              </a:defRPr>
            </a:lvl1pPr>
          </a:lstStyle>
          <a:p>
            <a:r>
              <a:rPr lang="en-US" smtClean="0"/>
              <a:t>Click to edit Master title style</a:t>
            </a:r>
            <a:endParaRPr lang="en-US" dirty="0"/>
          </a:p>
        </p:txBody>
      </p:sp>
      <p:sp>
        <p:nvSpPr>
          <p:cNvPr id="7" name="Text Placeholder 6"/>
          <p:cNvSpPr>
            <a:spLocks noGrp="1"/>
          </p:cNvSpPr>
          <p:nvPr>
            <p:ph type="body" sz="quarter" idx="13"/>
          </p:nvPr>
        </p:nvSpPr>
        <p:spPr bwMode="black">
          <a:xfrm>
            <a:off x="285750" y="1983105"/>
            <a:ext cx="8572500" cy="2888536"/>
          </a:xfrm>
        </p:spPr>
        <p:txBody>
          <a:bodyPr numCol="2" spcCol="188595"/>
          <a:lstStyle>
            <a:lvl1pPr marL="0" indent="0">
              <a:buNone/>
              <a:defRPr>
                <a:solidFill>
                  <a:schemeClr val="tx1"/>
                </a:solidFill>
              </a:defRPr>
            </a:lvl1pPr>
            <a:lvl2pPr>
              <a:buNone/>
              <a:defRPr/>
            </a:lvl2pPr>
            <a:lvl3pPr>
              <a:buNone/>
              <a:defRPr/>
            </a:lvl3pPr>
            <a:lvl4pPr>
              <a:buNone/>
              <a:defRPr/>
            </a:lvl4pPr>
            <a:lvl5pPr>
              <a:buNone/>
              <a:defRPr/>
            </a:lvl5pPr>
          </a:lstStyle>
          <a:p>
            <a:pPr lvl="0"/>
            <a:r>
              <a:rPr lang="en-US" dirty="0" smtClean="0"/>
              <a:t>Click to edit Master text styles</a:t>
            </a:r>
          </a:p>
        </p:txBody>
      </p:sp>
      <p:sp>
        <p:nvSpPr>
          <p:cNvPr id="5" name="Date Placeholder 2"/>
          <p:cNvSpPr>
            <a:spLocks noGrp="1"/>
          </p:cNvSpPr>
          <p:nvPr>
            <p:ph type="dt" sz="half" idx="14"/>
          </p:nvPr>
        </p:nvSpPr>
        <p:spPr/>
        <p:txBody>
          <a:bodyPr/>
          <a:lstStyle>
            <a:lvl1pPr>
              <a:defRPr/>
            </a:lvl1pPr>
          </a:lstStyle>
          <a:p>
            <a:pPr>
              <a:defRPr/>
            </a:pPr>
            <a:fld id="{2FFD3467-611F-484E-97CD-C04CBE1B72B6}" type="datetime4">
              <a:rPr lang="en-US"/>
              <a:pPr>
                <a:defRPr/>
              </a:pPr>
              <a:t>June 26, 2013</a:t>
            </a:fld>
            <a:endParaRPr lang="en-US" dirty="0"/>
          </a:p>
        </p:txBody>
      </p:sp>
      <p:sp>
        <p:nvSpPr>
          <p:cNvPr id="6" name="Slide Number Placeholder 4"/>
          <p:cNvSpPr>
            <a:spLocks noGrp="1"/>
          </p:cNvSpPr>
          <p:nvPr>
            <p:ph type="sldNum" sz="quarter" idx="15"/>
          </p:nvPr>
        </p:nvSpPr>
        <p:spPr>
          <a:xfrm>
            <a:off x="8572500" y="231776"/>
            <a:ext cx="268288" cy="142875"/>
          </a:xfrm>
          <a:prstGeom prst="rect">
            <a:avLst/>
          </a:prstGeom>
        </p:spPr>
        <p:txBody>
          <a:bodyPr lIns="91440" tIns="45720" rIns="91440" bIns="45720"/>
          <a:lstStyle>
            <a:lvl1pPr>
              <a:defRPr/>
            </a:lvl1pPr>
          </a:lstStyle>
          <a:p>
            <a:pPr>
              <a:defRPr/>
            </a:pPr>
            <a:fld id="{B9ABBE7F-FB73-4DA5-8C59-03462E1A7C8C}" type="slidenum">
              <a:rPr lang="en-US"/>
              <a:pPr>
                <a:defRPr/>
              </a:pPr>
              <a:t>‹#›</a:t>
            </a:fld>
            <a:endParaRPr lang="en-US" dirty="0"/>
          </a:p>
        </p:txBody>
      </p:sp>
    </p:spTree>
    <p:extLst>
      <p:ext uri="{BB962C8B-B14F-4D97-AF65-F5344CB8AC3E}">
        <p14:creationId xmlns:p14="http://schemas.microsoft.com/office/powerpoint/2010/main" val="762762302"/>
      </p:ext>
    </p:extLst>
  </p:cSld>
  <p:clrMapOvr>
    <a:masterClrMapping/>
  </p:clrMapOvr>
  <p:transition xmlns:p14="http://schemas.microsoft.com/office/powerpoint/2010/main" spd="slow">
    <p:fade thruBlk="1"/>
  </p:transition>
  <p:hf hdr="0" ftr="0"/>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Content Bulleted List White 2 Column">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6011203"/>
      </p:ext>
    </p:extLst>
  </p:cSld>
  <p:clrMapOvr>
    <a:masterClrMapping/>
  </p:clrMapOvr>
  <p:transition xmlns:p14="http://schemas.microsoft.com/office/powerpoint/2010/main" spd="slow">
    <p:fade/>
  </p:transition>
  <p:hf hdr="0" ftr="0"/>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Content Bulleted List Whit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49794420"/>
      </p:ext>
    </p:extLst>
  </p:cSld>
  <p:clrMapOvr>
    <a:masterClrMapping/>
  </p:clrMapOvr>
  <p:transition xmlns:p14="http://schemas.microsoft.com/office/powerpoint/2010/main" spd="slow">
    <p:fade/>
  </p:transition>
  <p:hf hdr="0" ftr="0"/>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1999190"/>
      </p:ext>
    </p:extLst>
  </p:cSld>
  <p:clrMapOvr>
    <a:masterClrMapping/>
  </p:clrMapOvr>
  <p:transition xmlns:p14="http://schemas.microsoft.com/office/powerpoint/2010/main" spd="slow">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Content Paragraph 2 Column">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1024349"/>
      </p:ext>
    </p:extLst>
  </p:cSld>
  <p:clrMapOvr>
    <a:masterClrMapping/>
  </p:clrMapOvr>
  <p:transition xmlns:p14="http://schemas.microsoft.com/office/powerpoint/2010/main" spd="slow">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Content Bulleted List 2 Column">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2721766"/>
      </p:ext>
    </p:extLst>
  </p:cSld>
  <p:clrMapOvr>
    <a:masterClrMapping/>
  </p:clrMapOvr>
  <p:transition xmlns:p14="http://schemas.microsoft.com/office/powerpoint/2010/main" spd="slow">
    <p:fade/>
  </p:transition>
  <p:hf hdr="0" ftr="0"/>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8797589"/>
      </p:ext>
    </p:extLst>
  </p:cSld>
  <p:clrMapOvr>
    <a:masterClrMapping/>
  </p:clrMapOvr>
  <p:transition xmlns:p14="http://schemas.microsoft.com/office/powerpoint/2010/main" spd="slow">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_Blank - Blac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2376890"/>
      </p:ext>
    </p:extLst>
  </p:cSld>
  <p:clrMapOvr>
    <a:masterClrMapping/>
  </p:clrMapOvr>
  <p:transition xmlns:p14="http://schemas.microsoft.com/office/powerpoint/2010/main" spd="slow">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1721180"/>
      </p:ext>
    </p:extLst>
  </p:cSld>
  <p:clrMapOvr>
    <a:masterClrMapping/>
  </p:clrMapOvr>
  <p:transition xmlns:p14="http://schemas.microsoft.com/office/powerpoint/2010/main" spd="slow">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0794132"/>
      </p:ext>
    </p:extLst>
  </p:cSld>
  <p:clrMapOvr>
    <a:masterClrMapping/>
  </p:clrMapOvr>
  <p:transition xmlns:p14="http://schemas.microsoft.com/office/powerpoint/2010/main" spd="slow">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Content Paragraph White 2 Column">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2846893"/>
      </p:ext>
    </p:extLst>
  </p:cSld>
  <p:clrMapOvr>
    <a:masterClrMapping/>
  </p:clrMapOvr>
  <p:transition xmlns:p14="http://schemas.microsoft.com/office/powerpoint/2010/main" spd="slow">
    <p:fade/>
  </p:transition>
  <p:hf hdr="0" ftr="0"/>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4E3A1B02-DE4F-4168-94CF-116CFE743056}" type="datetime1">
              <a:rPr lang="en-GB"/>
              <a:pPr/>
              <a:t>26/6/13</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a:xfrm>
            <a:off x="6553200" y="4767264"/>
            <a:ext cx="2133600" cy="274637"/>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CABA30D7-3780-4B68-80B3-6C08926A214C}" type="slidenum">
              <a:rPr lang="en-US"/>
              <a:pPr/>
              <a:t>‹#›</a:t>
            </a:fld>
            <a:endParaRPr lang="en-US"/>
          </a:p>
        </p:txBody>
      </p:sp>
    </p:spTree>
    <p:extLst>
      <p:ext uri="{BB962C8B-B14F-4D97-AF65-F5344CB8AC3E}">
        <p14:creationId xmlns:p14="http://schemas.microsoft.com/office/powerpoint/2010/main" val="2384726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Content Bulleted List White 2 Column">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9980102"/>
      </p:ext>
    </p:extLst>
  </p:cSld>
  <p:clrMapOvr>
    <a:masterClrMapping/>
  </p:clrMapOvr>
  <p:transition xmlns:p14="http://schemas.microsoft.com/office/powerpoint/2010/main" spd="slow">
    <p:fade/>
  </p:transition>
  <p:hf hdr="0" ftr="0"/>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Content Bulleted List Whit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4773912"/>
      </p:ext>
    </p:extLst>
  </p:cSld>
  <p:clrMapOvr>
    <a:masterClrMapping/>
  </p:clrMapOvr>
  <p:transition xmlns:p14="http://schemas.microsoft.com/office/powerpoint/2010/main" spd="slow">
    <p:fade/>
  </p:transition>
  <p:hf hdr="0" ftr="0"/>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819515"/>
      </p:ext>
    </p:extLst>
  </p:cSld>
  <p:clrMapOvr>
    <a:masterClrMapping/>
  </p:clrMapOvr>
  <p:transition xmlns:p14="http://schemas.microsoft.com/office/powerpoint/2010/main" spd="slow">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Content Paragraph 2 Column">
    <p:spTree>
      <p:nvGrpSpPr>
        <p:cNvPr id="1" name=""/>
        <p:cNvGrpSpPr/>
        <p:nvPr/>
      </p:nvGrpSpPr>
      <p:grpSpPr>
        <a:xfrm>
          <a:off x="0" y="0"/>
          <a:ext cx="0" cy="0"/>
          <a:chOff x="0" y="0"/>
          <a:chExt cx="0" cy="0"/>
        </a:xfrm>
      </p:grpSpPr>
    </p:spTree>
    <p:extLst>
      <p:ext uri="{BB962C8B-B14F-4D97-AF65-F5344CB8AC3E}">
        <p14:creationId xmlns:p14="http://schemas.microsoft.com/office/powerpoint/2010/main" val="747899921"/>
      </p:ext>
    </p:extLst>
  </p:cSld>
  <p:clrMapOvr>
    <a:masterClrMapping/>
  </p:clrMapOvr>
  <p:transition xmlns:p14="http://schemas.microsoft.com/office/powerpoint/2010/main" spd="slow">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Content Bulleted List 2 Column">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8006416"/>
      </p:ext>
    </p:extLst>
  </p:cSld>
  <p:clrMapOvr>
    <a:masterClrMapping/>
  </p:clrMapOvr>
  <p:transition xmlns:p14="http://schemas.microsoft.com/office/powerpoint/2010/main" spd="slow">
    <p:fade/>
  </p:transition>
  <p:hf hdr="0" ftr="0"/>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2351743"/>
      </p:ext>
    </p:extLst>
  </p:cSld>
  <p:clrMapOvr>
    <a:masterClrMapping/>
  </p:clrMapOvr>
  <p:transition xmlns:p14="http://schemas.microsoft.com/office/powerpoint/2010/main" spd="slow">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1_Blank - Blac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3281392"/>
      </p:ext>
    </p:extLst>
  </p:cSld>
  <p:clrMapOvr>
    <a:masterClrMapping/>
  </p:clrMapOvr>
  <p:transition xmlns:p14="http://schemas.microsoft.com/office/powerpoint/2010/main" spd="slow">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2_Content Bulleted List White 2 Column">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285750" y="666751"/>
            <a:ext cx="6569274" cy="1095375"/>
          </a:xfrm>
          <a:prstGeom prst="rect">
            <a:avLst/>
          </a:prstGeom>
        </p:spPr>
        <p:txBody>
          <a:bodyPr lIns="57150" tIns="28575" rIns="57150" bIns="28575"/>
          <a:lstStyle>
            <a:lvl1pPr>
              <a:defRPr>
                <a:solidFill>
                  <a:schemeClr val="tx1"/>
                </a:solidFill>
              </a:defRPr>
            </a:lvl1pPr>
          </a:lstStyle>
          <a:p>
            <a:r>
              <a:rPr lang="en-US" smtClean="0"/>
              <a:t>Click to edit Master title style</a:t>
            </a:r>
            <a:endParaRPr lang="en-US"/>
          </a:p>
        </p:txBody>
      </p:sp>
      <p:sp>
        <p:nvSpPr>
          <p:cNvPr id="7" name="Text Placeholder 6"/>
          <p:cNvSpPr>
            <a:spLocks noGrp="1"/>
          </p:cNvSpPr>
          <p:nvPr>
            <p:ph type="body" sz="quarter" idx="13"/>
          </p:nvPr>
        </p:nvSpPr>
        <p:spPr bwMode="gray">
          <a:xfrm>
            <a:off x="285750" y="1983105"/>
            <a:ext cx="8572500" cy="2888536"/>
          </a:xfrm>
          <a:prstGeom prst="rect">
            <a:avLst/>
          </a:prstGeom>
        </p:spPr>
        <p:txBody>
          <a:bodyPr lIns="57150" tIns="28575" rIns="57150" bIns="28575" numCol="2" spcCol="188595"/>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smtClean="0"/>
              <a:t>Click to edit Master text styles</a:t>
            </a:r>
          </a:p>
          <a:p>
            <a:pPr lvl="1"/>
            <a:r>
              <a:rPr lang="en-US" smtClean="0"/>
              <a:t>Second level</a:t>
            </a:r>
          </a:p>
          <a:p>
            <a:pPr lvl="2"/>
            <a:r>
              <a:rPr lang="en-US" smtClean="0"/>
              <a:t>Third level</a:t>
            </a:r>
          </a:p>
        </p:txBody>
      </p:sp>
      <p:sp>
        <p:nvSpPr>
          <p:cNvPr id="5" name="Date Placeholder 2"/>
          <p:cNvSpPr>
            <a:spLocks noGrp="1"/>
          </p:cNvSpPr>
          <p:nvPr>
            <p:ph type="dt" sz="half" idx="14"/>
          </p:nvPr>
        </p:nvSpPr>
        <p:spPr>
          <a:xfrm>
            <a:off x="6858000" y="232174"/>
            <a:ext cx="1714500" cy="142875"/>
          </a:xfrm>
          <a:prstGeom prst="rect">
            <a:avLst/>
          </a:prstGeom>
        </p:spPr>
        <p:txBody>
          <a:bodyPr lIns="57150" tIns="28575" rIns="57150" bIns="28575"/>
          <a:lstStyle>
            <a:lvl1pPr>
              <a:defRPr>
                <a:ea typeface="ＭＳ Ｐゴシック" pitchFamily="34" charset="-128"/>
                <a:cs typeface="+mn-cs"/>
              </a:defRPr>
            </a:lvl1pPr>
          </a:lstStyle>
          <a:p>
            <a:pPr defTabSz="914400">
              <a:defRPr/>
            </a:pPr>
            <a:fld id="{15539528-767B-4DEB-88BC-1A229FB06A8C}" type="datetime4">
              <a:rPr lang="en-US" sz="1000" smtClean="0">
                <a:solidFill>
                  <a:srgbClr val="FFFFFF"/>
                </a:solidFill>
                <a:latin typeface="Trade Gothic Next LT Pro Lt" pitchFamily="34" charset="0"/>
              </a:rPr>
              <a:pPr defTabSz="914400">
                <a:defRPr/>
              </a:pPr>
              <a:t>June 26, 2013</a:t>
            </a:fld>
            <a:endParaRPr lang="en-US" sz="1000" dirty="0">
              <a:solidFill>
                <a:srgbClr val="FFFFFF"/>
              </a:solidFill>
              <a:latin typeface="Trade Gothic Next LT Pro Lt" pitchFamily="34" charset="0"/>
            </a:endParaRPr>
          </a:p>
        </p:txBody>
      </p:sp>
      <p:sp>
        <p:nvSpPr>
          <p:cNvPr id="6" name="Slide Number Placeholder 4"/>
          <p:cNvSpPr>
            <a:spLocks noGrp="1"/>
          </p:cNvSpPr>
          <p:nvPr>
            <p:ph type="sldNum" sz="quarter" idx="15"/>
          </p:nvPr>
        </p:nvSpPr>
        <p:spPr>
          <a:xfrm>
            <a:off x="8572516" y="231181"/>
            <a:ext cx="268883" cy="142875"/>
          </a:xfrm>
          <a:prstGeom prst="rect">
            <a:avLst/>
          </a:prstGeom>
        </p:spPr>
        <p:txBody>
          <a:bodyPr lIns="57150" tIns="28575" rIns="57150" bIns="28575"/>
          <a:lstStyle>
            <a:lvl1pPr>
              <a:defRPr>
                <a:ea typeface="ＭＳ Ｐゴシック" pitchFamily="34" charset="-128"/>
                <a:cs typeface="+mn-cs"/>
              </a:defRPr>
            </a:lvl1pPr>
          </a:lstStyle>
          <a:p>
            <a:pPr defTabSz="914400">
              <a:defRPr/>
            </a:pPr>
            <a:fld id="{DC9BF89C-C460-4E2A-8DF5-BC3D2600E470}" type="slidenum">
              <a:rPr lang="en-US" sz="1000" smtClean="0">
                <a:solidFill>
                  <a:srgbClr val="FFFFFF"/>
                </a:solidFill>
                <a:latin typeface="Trade Gothic Next LT Pro Lt" pitchFamily="34" charset="0"/>
              </a:rPr>
              <a:pPr defTabSz="914400">
                <a:defRPr/>
              </a:pPr>
              <a:t>‹#›</a:t>
            </a:fld>
            <a:endParaRPr lang="en-US" sz="1000" dirty="0">
              <a:solidFill>
                <a:srgbClr val="FFFFFF"/>
              </a:solidFill>
              <a:latin typeface="Trade Gothic Next LT Pro Lt" pitchFamily="34" charset="0"/>
            </a:endParaRPr>
          </a:p>
        </p:txBody>
      </p:sp>
    </p:spTree>
    <p:extLst>
      <p:ext uri="{BB962C8B-B14F-4D97-AF65-F5344CB8AC3E}">
        <p14:creationId xmlns:p14="http://schemas.microsoft.com/office/powerpoint/2010/main" val="588891095"/>
      </p:ext>
    </p:extLst>
  </p:cSld>
  <p:clrMapOvr>
    <a:masterClrMapping/>
  </p:clrMapOvr>
  <p:transition xmlns:p14="http://schemas.microsoft.com/office/powerpoint/2010/main" spd="slow">
    <p:fade thruBlk="1"/>
  </p:transition>
  <p:hf hdr="0" ftr="0"/>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Blank - Blac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6276851"/>
      </p:ext>
    </p:extLst>
  </p:cSld>
  <p:clrMapOvr>
    <a:masterClrMapping/>
  </p:clrMapOvr>
  <p:transition xmlns:p14="http://schemas.microsoft.com/office/powerpoint/2010/main" spd="slow">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ntent Paragraph White 2 Column">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1177893"/>
      </p:ext>
    </p:extLst>
  </p:cSld>
  <p:clrMapOvr>
    <a:masterClrMapping/>
  </p:clrMapOvr>
  <p:transition xmlns:p14="http://schemas.microsoft.com/office/powerpoint/2010/main" spd="slow">
    <p:fade/>
  </p:transition>
  <p:hf hdr="0" ftr="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Black Dataflow Separator">
    <p:spTree>
      <p:nvGrpSpPr>
        <p:cNvPr id="1" name=""/>
        <p:cNvGrpSpPr/>
        <p:nvPr/>
      </p:nvGrpSpPr>
      <p:grpSpPr>
        <a:xfrm>
          <a:off x="0" y="0"/>
          <a:ext cx="0" cy="0"/>
          <a:chOff x="0" y="0"/>
          <a:chExt cx="0" cy="0"/>
        </a:xfrm>
      </p:grpSpPr>
      <p:pic>
        <p:nvPicPr>
          <p:cNvPr id="3" name="Picture 7" descr="Untitled-3-01.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userDrawn="1"/>
        </p:nvSpPr>
        <p:spPr bwMode="gray">
          <a:xfrm>
            <a:off x="0" y="0"/>
            <a:ext cx="9144000" cy="5143500"/>
          </a:xfrm>
          <a:prstGeom prst="rect">
            <a:avLst/>
          </a:prstGeom>
          <a:noFill/>
          <a:ln w="19050" cap="flat" cmpd="sng" algn="ctr">
            <a:solidFill>
              <a:schemeClr val="tx1">
                <a:lumMod val="75000"/>
                <a:lumOff val="25000"/>
              </a:schemeClr>
            </a:solidFill>
            <a:prstDash val="solid"/>
            <a:round/>
            <a:headEnd type="none" w="med" len="med"/>
            <a:tailEnd type="none" w="med" len="med"/>
          </a:ln>
          <a:effectLst/>
        </p:spPr>
        <p:txBody>
          <a:bodyPr lIns="91319" tIns="45664" rIns="91319" bIns="45664"/>
          <a:lstStyle/>
          <a:p>
            <a:pPr defTabSz="913216" eaLnBrk="0" fontAlgn="base" hangingPunct="0">
              <a:spcBef>
                <a:spcPct val="0"/>
              </a:spcBef>
              <a:spcAft>
                <a:spcPct val="0"/>
              </a:spcAft>
              <a:defRPr/>
            </a:pPr>
            <a:endParaRPr lang="en-US" sz="1000" dirty="0">
              <a:solidFill>
                <a:srgbClr val="FFFFFF"/>
              </a:solidFill>
            </a:endParaRPr>
          </a:p>
        </p:txBody>
      </p:sp>
      <p:sp>
        <p:nvSpPr>
          <p:cNvPr id="10" name="Title 1"/>
          <p:cNvSpPr>
            <a:spLocks noGrp="1"/>
          </p:cNvSpPr>
          <p:nvPr>
            <p:ph type="title"/>
          </p:nvPr>
        </p:nvSpPr>
        <p:spPr>
          <a:xfrm>
            <a:off x="457200" y="1714500"/>
            <a:ext cx="8229600" cy="1975104"/>
          </a:xfrm>
        </p:spPr>
        <p:txBody>
          <a:bodyPr anchor="b"/>
          <a:lstStyle>
            <a:lvl1pPr>
              <a:lnSpc>
                <a:spcPct val="100000"/>
              </a:lnSpc>
              <a:defRPr sz="4400">
                <a:solidFill>
                  <a:schemeClr val="bg1"/>
                </a:solidFill>
              </a:defRPr>
            </a:lvl1pPr>
          </a:lstStyle>
          <a:p>
            <a:r>
              <a:rPr lang="en-US" smtClean="0"/>
              <a:t>Click to edit Master title style</a:t>
            </a:r>
            <a:endParaRPr lang="en-US" dirty="0"/>
          </a:p>
        </p:txBody>
      </p:sp>
      <p:sp>
        <p:nvSpPr>
          <p:cNvPr id="5" name="Rectangle 6"/>
          <p:cNvSpPr>
            <a:spLocks noGrp="1" noChangeArrowheads="1"/>
          </p:cNvSpPr>
          <p:nvPr>
            <p:ph type="sldNum" sz="quarter" idx="10"/>
          </p:nvPr>
        </p:nvSpPr>
        <p:spPr>
          <a:xfrm>
            <a:off x="8686602" y="7"/>
            <a:ext cx="457398" cy="111569"/>
          </a:xfrm>
          <a:prstGeom prst="rect">
            <a:avLst/>
          </a:prstGeom>
        </p:spPr>
        <p:txBody>
          <a:bodyPr lIns="91440" tIns="45720" rIns="91440" bIns="45720" anchor="t">
            <a:spAutoFit/>
          </a:bodyPr>
          <a:lstStyle>
            <a:lvl1pPr defTabSz="570757" fontAlgn="auto">
              <a:spcBef>
                <a:spcPts val="0"/>
              </a:spcBef>
              <a:spcAft>
                <a:spcPts val="0"/>
              </a:spcAft>
              <a:defRPr sz="100">
                <a:solidFill>
                  <a:srgbClr val="000000"/>
                </a:solidFill>
              </a:defRPr>
            </a:lvl1pPr>
          </a:lstStyle>
          <a:p>
            <a:pPr>
              <a:defRPr/>
            </a:pPr>
            <a:fld id="{5569D5A0-1398-4EEC-BB33-DDA203A13378}" type="slidenum">
              <a:rPr lang="en-US"/>
              <a:pPr>
                <a:defRPr/>
              </a:pPr>
              <a:t>‹#›</a:t>
            </a:fld>
            <a:endParaRPr lang="en-US"/>
          </a:p>
        </p:txBody>
      </p:sp>
      <p:sp>
        <p:nvSpPr>
          <p:cNvPr id="6" name="Date Placeholder 3"/>
          <p:cNvSpPr>
            <a:spLocks noGrp="1"/>
          </p:cNvSpPr>
          <p:nvPr>
            <p:ph type="dt" sz="half" idx="11"/>
          </p:nvPr>
        </p:nvSpPr>
        <p:spPr>
          <a:xfrm>
            <a:off x="8686602" y="-23040"/>
            <a:ext cx="457398" cy="111569"/>
          </a:xfrm>
        </p:spPr>
        <p:txBody>
          <a:bodyPr>
            <a:spAutoFit/>
          </a:bodyPr>
          <a:lstStyle>
            <a:lvl1pPr algn="r" defTabSz="570757" fontAlgn="auto">
              <a:spcBef>
                <a:spcPts val="0"/>
              </a:spcBef>
              <a:spcAft>
                <a:spcPts val="0"/>
              </a:spcAft>
              <a:defRPr sz="100">
                <a:solidFill>
                  <a:srgbClr val="000000"/>
                </a:solidFill>
              </a:defRPr>
            </a:lvl1pPr>
          </a:lstStyle>
          <a:p>
            <a:pPr>
              <a:defRPr/>
            </a:pPr>
            <a:fld id="{B140D67B-7499-4709-9527-7D52ADECE16D}" type="datetime4">
              <a:rPr lang="en-US"/>
              <a:pPr>
                <a:defRPr/>
              </a:pPr>
              <a:t>June 26, 2013</a:t>
            </a:fld>
            <a:endParaRPr lang="en-US"/>
          </a:p>
        </p:txBody>
      </p:sp>
    </p:spTree>
    <p:extLst>
      <p:ext uri="{BB962C8B-B14F-4D97-AF65-F5344CB8AC3E}">
        <p14:creationId xmlns:p14="http://schemas.microsoft.com/office/powerpoint/2010/main" val="1714075248"/>
      </p:ext>
    </p:extLst>
  </p:cSld>
  <p:clrMapOvr>
    <a:masterClrMapping/>
  </p:clrMapOvr>
  <p:transition xmlns:p14="http://schemas.microsoft.com/office/powerpoint/2010/main" spd="slow">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4564589"/>
      </p:ext>
    </p:extLst>
  </p:cSld>
  <p:clrMapOvr>
    <a:masterClrMapping/>
  </p:clrMapOvr>
  <p:transition xmlns:p14="http://schemas.microsoft.com/office/powerpoint/2010/main" spd="slow">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1856829"/>
      </p:ext>
    </p:extLst>
  </p:cSld>
  <p:clrMapOvr>
    <a:masterClrMapping/>
  </p:clrMapOvr>
  <p:transition xmlns:p14="http://schemas.microsoft.com/office/powerpoint/2010/main" spd="slow">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Content Paragraph White 2 Column">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5817862"/>
      </p:ext>
    </p:extLst>
  </p:cSld>
  <p:clrMapOvr>
    <a:masterClrMapping/>
  </p:clrMapOvr>
  <p:transition xmlns:p14="http://schemas.microsoft.com/office/powerpoint/2010/main" spd="slow">
    <p:fade/>
  </p:transition>
  <p:hf hdr="0" ftr="0"/>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Content Bulleted List Whit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6672405"/>
      </p:ext>
    </p:extLst>
  </p:cSld>
  <p:clrMapOvr>
    <a:masterClrMapping/>
  </p:clrMapOvr>
  <p:transition xmlns:p14="http://schemas.microsoft.com/office/powerpoint/2010/main" spd="slow">
    <p:fade/>
  </p:transition>
  <p:hf hdr="0" ftr="0"/>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0117921"/>
      </p:ext>
    </p:extLst>
  </p:cSld>
  <p:clrMapOvr>
    <a:masterClrMapping/>
  </p:clrMapOvr>
  <p:transition xmlns:p14="http://schemas.microsoft.com/office/powerpoint/2010/main" spd="slow">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Content Paragraph 2 Column">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8435298"/>
      </p:ext>
    </p:extLst>
  </p:cSld>
  <p:clrMapOvr>
    <a:masterClrMapping/>
  </p:clrMapOvr>
  <p:transition xmlns:p14="http://schemas.microsoft.com/office/powerpoint/2010/main" spd="slow">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Content Bulleted List 2 Column">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908342"/>
      </p:ext>
    </p:extLst>
  </p:cSld>
  <p:clrMapOvr>
    <a:masterClrMapping/>
  </p:clrMapOvr>
  <p:transition xmlns:p14="http://schemas.microsoft.com/office/powerpoint/2010/main" spd="slow">
    <p:fade/>
  </p:transition>
  <p:hf hdr="0" ftr="0"/>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6265550"/>
      </p:ext>
    </p:extLst>
  </p:cSld>
  <p:clrMapOvr>
    <a:masterClrMapping/>
  </p:clrMapOvr>
  <p:transition xmlns:p14="http://schemas.microsoft.com/office/powerpoint/2010/main" spd="slow">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1_Blank - Blac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3660755"/>
      </p:ext>
    </p:extLst>
  </p:cSld>
  <p:clrMapOvr>
    <a:masterClrMapping/>
  </p:clrMapOvr>
  <p:transition xmlns:p14="http://schemas.microsoft.com/office/powerpoint/2010/main" spd="slow">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2_Content Bulleted List White 2 Column">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285750" y="666751"/>
            <a:ext cx="6569274" cy="1095375"/>
          </a:xfrm>
          <a:prstGeom prst="rect">
            <a:avLst/>
          </a:prstGeom>
        </p:spPr>
        <p:txBody>
          <a:bodyPr lIns="57150" tIns="28575" rIns="57150" bIns="28575"/>
          <a:lstStyle>
            <a:lvl1pPr>
              <a:defRPr>
                <a:solidFill>
                  <a:schemeClr val="tx1"/>
                </a:solidFill>
              </a:defRPr>
            </a:lvl1pPr>
          </a:lstStyle>
          <a:p>
            <a:r>
              <a:rPr lang="en-US" smtClean="0"/>
              <a:t>Click to edit Master title style</a:t>
            </a:r>
            <a:endParaRPr lang="en-US"/>
          </a:p>
        </p:txBody>
      </p:sp>
      <p:sp>
        <p:nvSpPr>
          <p:cNvPr id="7" name="Text Placeholder 6"/>
          <p:cNvSpPr>
            <a:spLocks noGrp="1"/>
          </p:cNvSpPr>
          <p:nvPr>
            <p:ph type="body" sz="quarter" idx="13"/>
          </p:nvPr>
        </p:nvSpPr>
        <p:spPr bwMode="gray">
          <a:xfrm>
            <a:off x="285750" y="1983105"/>
            <a:ext cx="8572500" cy="2888536"/>
          </a:xfrm>
          <a:prstGeom prst="rect">
            <a:avLst/>
          </a:prstGeom>
        </p:spPr>
        <p:txBody>
          <a:bodyPr lIns="57150" tIns="28575" rIns="57150" bIns="28575" numCol="2" spcCol="188595"/>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smtClean="0"/>
              <a:t>Click to edit Master text styles</a:t>
            </a:r>
          </a:p>
          <a:p>
            <a:pPr lvl="1"/>
            <a:r>
              <a:rPr lang="en-US" smtClean="0"/>
              <a:t>Second level</a:t>
            </a:r>
          </a:p>
          <a:p>
            <a:pPr lvl="2"/>
            <a:r>
              <a:rPr lang="en-US" smtClean="0"/>
              <a:t>Third level</a:t>
            </a:r>
          </a:p>
        </p:txBody>
      </p:sp>
      <p:sp>
        <p:nvSpPr>
          <p:cNvPr id="5" name="Date Placeholder 2"/>
          <p:cNvSpPr>
            <a:spLocks noGrp="1"/>
          </p:cNvSpPr>
          <p:nvPr>
            <p:ph type="dt" sz="half" idx="14"/>
          </p:nvPr>
        </p:nvSpPr>
        <p:spPr>
          <a:xfrm>
            <a:off x="6858000" y="232174"/>
            <a:ext cx="1714500" cy="142875"/>
          </a:xfrm>
          <a:prstGeom prst="rect">
            <a:avLst/>
          </a:prstGeom>
        </p:spPr>
        <p:txBody>
          <a:bodyPr lIns="57150" tIns="28575" rIns="57150" bIns="28575"/>
          <a:lstStyle>
            <a:lvl1pPr>
              <a:defRPr>
                <a:ea typeface="ＭＳ Ｐゴシック" pitchFamily="34" charset="-128"/>
                <a:cs typeface="+mn-cs"/>
              </a:defRPr>
            </a:lvl1pPr>
          </a:lstStyle>
          <a:p>
            <a:pPr defTabSz="914400">
              <a:defRPr/>
            </a:pPr>
            <a:fld id="{15539528-767B-4DEB-88BC-1A229FB06A8C}" type="datetime4">
              <a:rPr lang="en-US" sz="1000" smtClean="0">
                <a:solidFill>
                  <a:srgbClr val="FFFFFF"/>
                </a:solidFill>
                <a:latin typeface="Trade Gothic Next LT Pro Lt" pitchFamily="34" charset="0"/>
              </a:rPr>
              <a:pPr defTabSz="914400">
                <a:defRPr/>
              </a:pPr>
              <a:t>June 26, 2013</a:t>
            </a:fld>
            <a:endParaRPr lang="en-US" sz="1000" dirty="0">
              <a:solidFill>
                <a:srgbClr val="FFFFFF"/>
              </a:solidFill>
              <a:latin typeface="Trade Gothic Next LT Pro Lt" pitchFamily="34" charset="0"/>
            </a:endParaRPr>
          </a:p>
        </p:txBody>
      </p:sp>
      <p:sp>
        <p:nvSpPr>
          <p:cNvPr id="6" name="Slide Number Placeholder 4"/>
          <p:cNvSpPr>
            <a:spLocks noGrp="1"/>
          </p:cNvSpPr>
          <p:nvPr>
            <p:ph type="sldNum" sz="quarter" idx="15"/>
          </p:nvPr>
        </p:nvSpPr>
        <p:spPr>
          <a:xfrm>
            <a:off x="8572513" y="231181"/>
            <a:ext cx="268883" cy="142875"/>
          </a:xfrm>
          <a:prstGeom prst="rect">
            <a:avLst/>
          </a:prstGeom>
        </p:spPr>
        <p:txBody>
          <a:bodyPr lIns="57150" tIns="28575" rIns="57150" bIns="28575"/>
          <a:lstStyle>
            <a:lvl1pPr>
              <a:defRPr>
                <a:ea typeface="ＭＳ Ｐゴシック" pitchFamily="34" charset="-128"/>
                <a:cs typeface="+mn-cs"/>
              </a:defRPr>
            </a:lvl1pPr>
          </a:lstStyle>
          <a:p>
            <a:pPr defTabSz="914400">
              <a:defRPr/>
            </a:pPr>
            <a:fld id="{DC9BF89C-C460-4E2A-8DF5-BC3D2600E470}" type="slidenum">
              <a:rPr lang="en-US" sz="1000" smtClean="0">
                <a:solidFill>
                  <a:srgbClr val="FFFFFF"/>
                </a:solidFill>
                <a:latin typeface="Trade Gothic Next LT Pro Lt" pitchFamily="34" charset="0"/>
              </a:rPr>
              <a:pPr defTabSz="914400">
                <a:defRPr/>
              </a:pPr>
              <a:t>‹#›</a:t>
            </a:fld>
            <a:endParaRPr lang="en-US" sz="1000" dirty="0">
              <a:solidFill>
                <a:srgbClr val="FFFFFF"/>
              </a:solidFill>
              <a:latin typeface="Trade Gothic Next LT Pro Lt" pitchFamily="34" charset="0"/>
            </a:endParaRPr>
          </a:p>
        </p:txBody>
      </p:sp>
    </p:spTree>
    <p:extLst>
      <p:ext uri="{BB962C8B-B14F-4D97-AF65-F5344CB8AC3E}">
        <p14:creationId xmlns:p14="http://schemas.microsoft.com/office/powerpoint/2010/main" val="1933033980"/>
      </p:ext>
    </p:extLst>
  </p:cSld>
  <p:clrMapOvr>
    <a:masterClrMapping/>
  </p:clrMapOvr>
  <p:transition xmlns:p14="http://schemas.microsoft.com/office/powerpoint/2010/main" spd="slow">
    <p:fade thruBlk="1"/>
  </p:transition>
  <p:hf hdr="0" ftr="0"/>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8523866"/>
      </p:ext>
    </p:extLst>
  </p:cSld>
  <p:clrMapOvr>
    <a:masterClrMapping/>
  </p:clrMapOvr>
  <p:transition xmlns:p14="http://schemas.microsoft.com/office/powerpoint/2010/main" spd="slow">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Blank - Blac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4741258"/>
      </p:ext>
    </p:extLst>
  </p:cSld>
  <p:clrMapOvr>
    <a:masterClrMapping/>
  </p:clrMapOvr>
  <p:transition xmlns:p14="http://schemas.microsoft.com/office/powerpoint/2010/main" spd="slow">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ontent Paragraph White 2 Column">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6862867"/>
      </p:ext>
    </p:extLst>
  </p:cSld>
  <p:clrMapOvr>
    <a:masterClrMapping/>
  </p:clrMapOvr>
  <p:transition xmlns:p14="http://schemas.microsoft.com/office/powerpoint/2010/main" spd="slow">
    <p:fade/>
  </p:transition>
  <p:hf hdr="0" ftr="0"/>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09308461"/>
      </p:ext>
    </p:extLst>
  </p:cSld>
  <p:clrMapOvr>
    <a:masterClrMapping/>
  </p:clrMapOvr>
  <p:transition xmlns:p14="http://schemas.microsoft.com/office/powerpoint/2010/main" spd="slow">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133548"/>
      </p:ext>
    </p:extLst>
  </p:cSld>
  <p:clrMapOvr>
    <a:masterClrMapping/>
  </p:clrMapOvr>
  <p:transition xmlns:p14="http://schemas.microsoft.com/office/powerpoint/2010/main" spd="slow">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Content Paragraph White 2 Column">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1636344"/>
      </p:ext>
    </p:extLst>
  </p:cSld>
  <p:clrMapOvr>
    <a:masterClrMapping/>
  </p:clrMapOvr>
  <p:transition xmlns:p14="http://schemas.microsoft.com/office/powerpoint/2010/main" spd="slow">
    <p:fade/>
  </p:transition>
  <p:hf hdr="0" ftr="0"/>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Content Bulleted List White 2 Column">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68335149"/>
      </p:ext>
    </p:extLst>
  </p:cSld>
  <p:clrMapOvr>
    <a:masterClrMapping/>
  </p:clrMapOvr>
  <p:transition xmlns:p14="http://schemas.microsoft.com/office/powerpoint/2010/main" spd="slow">
    <p:fade/>
  </p:transition>
  <p:hf hdr="0" ftr="0"/>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Content Bulleted List Whit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8739430"/>
      </p:ext>
    </p:extLst>
  </p:cSld>
  <p:clrMapOvr>
    <a:masterClrMapping/>
  </p:clrMapOvr>
  <p:transition xmlns:p14="http://schemas.microsoft.com/office/powerpoint/2010/main" spd="slow">
    <p:fade/>
  </p:transition>
  <p:hf hdr="0" ftr="0"/>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661497060"/>
      </p:ext>
    </p:extLst>
  </p:cSld>
  <p:clrMapOvr>
    <a:masterClrMapping/>
  </p:clrMapOvr>
  <p:transition xmlns:p14="http://schemas.microsoft.com/office/powerpoint/2010/main" spd="slow">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Content Paragraph 2 Column">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325360"/>
      </p:ext>
    </p:extLst>
  </p:cSld>
  <p:clrMapOvr>
    <a:masterClrMapping/>
  </p:clrMapOvr>
  <p:transition xmlns:p14="http://schemas.microsoft.com/office/powerpoint/2010/main" spd="slow">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Content Bulleted List 2 Column">
    <p:spTree>
      <p:nvGrpSpPr>
        <p:cNvPr id="1" name=""/>
        <p:cNvGrpSpPr/>
        <p:nvPr/>
      </p:nvGrpSpPr>
      <p:grpSpPr>
        <a:xfrm>
          <a:off x="0" y="0"/>
          <a:ext cx="0" cy="0"/>
          <a:chOff x="0" y="0"/>
          <a:chExt cx="0" cy="0"/>
        </a:xfrm>
      </p:grpSpPr>
    </p:spTree>
    <p:extLst>
      <p:ext uri="{BB962C8B-B14F-4D97-AF65-F5344CB8AC3E}">
        <p14:creationId xmlns:p14="http://schemas.microsoft.com/office/powerpoint/2010/main" val="789114512"/>
      </p:ext>
    </p:extLst>
  </p:cSld>
  <p:clrMapOvr>
    <a:masterClrMapping/>
  </p:clrMapOvr>
  <p:transition xmlns:p14="http://schemas.microsoft.com/office/powerpoint/2010/main" spd="slow">
    <p:fade/>
  </p:transition>
  <p:hf hdr="0" ftr="0"/>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Content Bulleted List 2 Column">
    <p:spTree>
      <p:nvGrpSpPr>
        <p:cNvPr id="1" name=""/>
        <p:cNvGrpSpPr/>
        <p:nvPr/>
      </p:nvGrpSpPr>
      <p:grpSpPr>
        <a:xfrm>
          <a:off x="0" y="0"/>
          <a:ext cx="0" cy="0"/>
          <a:chOff x="0" y="0"/>
          <a:chExt cx="0" cy="0"/>
        </a:xfrm>
      </p:grpSpPr>
      <p:sp>
        <p:nvSpPr>
          <p:cNvPr id="4" name="Rectangle 3"/>
          <p:cNvSpPr/>
          <p:nvPr/>
        </p:nvSpPr>
        <p:spPr bwMode="auto">
          <a:xfrm>
            <a:off x="0" y="0"/>
            <a:ext cx="9144000" cy="5143500"/>
          </a:xfrm>
          <a:prstGeom prst="rect">
            <a:avLst/>
          </a:prstGeom>
          <a:noFill/>
          <a:ln w="19050" cap="flat" cmpd="sng" algn="ctr">
            <a:solidFill>
              <a:schemeClr val="tx1">
                <a:lumMod val="75000"/>
                <a:lumOff val="25000"/>
              </a:schemeClr>
            </a:solidFill>
            <a:prstDash val="solid"/>
            <a:round/>
            <a:headEnd type="none" w="med" len="med"/>
            <a:tailEnd type="none" w="med" len="med"/>
          </a:ln>
          <a:effectLst/>
        </p:spPr>
        <p:txBody>
          <a:bodyPr lIns="57150" tIns="28575" rIns="57150" bIns="28575"/>
          <a:lstStyle/>
          <a:p>
            <a:pPr eaLnBrk="0" hangingPunct="0"/>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7" name="Text Placeholder 6"/>
          <p:cNvSpPr>
            <a:spLocks noGrp="1"/>
          </p:cNvSpPr>
          <p:nvPr>
            <p:ph type="body" sz="quarter" idx="13"/>
          </p:nvPr>
        </p:nvSpPr>
        <p:spPr>
          <a:xfrm>
            <a:off x="285750" y="1983105"/>
            <a:ext cx="8572500" cy="2888536"/>
          </a:xfrm>
        </p:spPr>
        <p:txBody>
          <a:bodyPr numCol="2" spcCol="188595"/>
          <a:lstStyle>
            <a:lvl1pPr>
              <a:defRPr/>
            </a:lvl1pPr>
          </a:lstStyle>
          <a:p>
            <a:pPr lvl="0"/>
            <a:r>
              <a:rPr lang="en-US" smtClean="0"/>
              <a:t>Click to edit Master text styles</a:t>
            </a:r>
          </a:p>
        </p:txBody>
      </p:sp>
      <p:sp>
        <p:nvSpPr>
          <p:cNvPr id="5" name="Date Placeholder 2"/>
          <p:cNvSpPr>
            <a:spLocks noGrp="1"/>
          </p:cNvSpPr>
          <p:nvPr>
            <p:ph type="dt" sz="half" idx="14"/>
          </p:nvPr>
        </p:nvSpPr>
        <p:spPr/>
        <p:txBody>
          <a:bodyPr/>
          <a:lstStyle>
            <a:lvl1pPr>
              <a:defRPr/>
            </a:lvl1pPr>
          </a:lstStyle>
          <a:p>
            <a:endParaRPr lang="en-US"/>
          </a:p>
        </p:txBody>
      </p:sp>
      <p:sp>
        <p:nvSpPr>
          <p:cNvPr id="6" name="Slide Number Placeholder 4"/>
          <p:cNvSpPr>
            <a:spLocks noGrp="1"/>
          </p:cNvSpPr>
          <p:nvPr>
            <p:ph type="sldNum" sz="quarter" idx="15"/>
          </p:nvPr>
        </p:nvSpPr>
        <p:spPr>
          <a:xfrm>
            <a:off x="8572501" y="231181"/>
            <a:ext cx="268883" cy="142875"/>
          </a:xfrm>
          <a:prstGeom prst="rect">
            <a:avLst/>
          </a:prstGeom>
        </p:spPr>
        <p:txBody>
          <a:bodyPr lIns="57150" tIns="28575" rIns="57150" bIns="28575"/>
          <a:lstStyle>
            <a:lvl1pPr>
              <a:defRPr/>
            </a:lvl1pPr>
          </a:lstStyle>
          <a:p>
            <a:fld id="{19B8712D-72D6-44AB-8F27-4F1EC5CE282A}" type="slidenum">
              <a:rPr lang="en-US"/>
              <a:pPr/>
              <a:t>‹#›</a:t>
            </a:fld>
            <a:endParaRPr lang="en-US"/>
          </a:p>
        </p:txBody>
      </p:sp>
    </p:spTree>
    <p:extLst>
      <p:ext uri="{BB962C8B-B14F-4D97-AF65-F5344CB8AC3E}">
        <p14:creationId xmlns:p14="http://schemas.microsoft.com/office/powerpoint/2010/main" val="2052700080"/>
      </p:ext>
    </p:extLst>
  </p:cSld>
  <p:clrMapOvr>
    <a:masterClrMapping/>
  </p:clrMapOvr>
  <p:transition xmlns:p14="http://schemas.microsoft.com/office/powerpoint/2010/main" spd="slow">
    <p:fade thruBlk="1"/>
  </p:transition>
  <p:hf hdr="0" ftr="0"/>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8161077"/>
      </p:ext>
    </p:extLst>
  </p:cSld>
  <p:clrMapOvr>
    <a:masterClrMapping/>
  </p:clrMapOvr>
  <p:transition xmlns:p14="http://schemas.microsoft.com/office/powerpoint/2010/main" spd="slow">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1_Blank - Black">
    <p:spTree>
      <p:nvGrpSpPr>
        <p:cNvPr id="1" name=""/>
        <p:cNvGrpSpPr/>
        <p:nvPr/>
      </p:nvGrpSpPr>
      <p:grpSpPr>
        <a:xfrm>
          <a:off x="0" y="0"/>
          <a:ext cx="0" cy="0"/>
          <a:chOff x="0" y="0"/>
          <a:chExt cx="0" cy="0"/>
        </a:xfrm>
      </p:grpSpPr>
    </p:spTree>
    <p:extLst>
      <p:ext uri="{BB962C8B-B14F-4D97-AF65-F5344CB8AC3E}">
        <p14:creationId xmlns:p14="http://schemas.microsoft.com/office/powerpoint/2010/main" val="457991135"/>
      </p:ext>
    </p:extLst>
  </p:cSld>
  <p:clrMapOvr>
    <a:masterClrMapping/>
  </p:clrMapOvr>
  <p:transition xmlns:p14="http://schemas.microsoft.com/office/powerpoint/2010/main" spd="slow">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2_Content Bulleted List White 2 Column">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285750" y="666751"/>
            <a:ext cx="6569274" cy="1095375"/>
          </a:xfrm>
          <a:prstGeom prst="rect">
            <a:avLst/>
          </a:prstGeom>
        </p:spPr>
        <p:txBody>
          <a:bodyPr lIns="57150" tIns="28575" rIns="57150" bIns="28575"/>
          <a:lstStyle>
            <a:lvl1pPr>
              <a:defRPr>
                <a:solidFill>
                  <a:schemeClr val="tx1"/>
                </a:solidFill>
              </a:defRPr>
            </a:lvl1pPr>
          </a:lstStyle>
          <a:p>
            <a:r>
              <a:rPr lang="en-US" smtClean="0"/>
              <a:t>Click to edit Master title style</a:t>
            </a:r>
            <a:endParaRPr lang="en-US"/>
          </a:p>
        </p:txBody>
      </p:sp>
      <p:sp>
        <p:nvSpPr>
          <p:cNvPr id="7" name="Text Placeholder 6"/>
          <p:cNvSpPr>
            <a:spLocks noGrp="1"/>
          </p:cNvSpPr>
          <p:nvPr>
            <p:ph type="body" sz="quarter" idx="13"/>
          </p:nvPr>
        </p:nvSpPr>
        <p:spPr bwMode="gray">
          <a:xfrm>
            <a:off x="285750" y="1983105"/>
            <a:ext cx="8572500" cy="2888536"/>
          </a:xfrm>
          <a:prstGeom prst="rect">
            <a:avLst/>
          </a:prstGeom>
        </p:spPr>
        <p:txBody>
          <a:bodyPr lIns="57150" tIns="28575" rIns="57150" bIns="28575" numCol="2" spcCol="188595"/>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smtClean="0"/>
              <a:t>Click to edit Master text styles</a:t>
            </a:r>
          </a:p>
          <a:p>
            <a:pPr lvl="1"/>
            <a:r>
              <a:rPr lang="en-US" smtClean="0"/>
              <a:t>Second level</a:t>
            </a:r>
          </a:p>
          <a:p>
            <a:pPr lvl="2"/>
            <a:r>
              <a:rPr lang="en-US" smtClean="0"/>
              <a:t>Third level</a:t>
            </a:r>
          </a:p>
        </p:txBody>
      </p:sp>
      <p:sp>
        <p:nvSpPr>
          <p:cNvPr id="5" name="Date Placeholder 2"/>
          <p:cNvSpPr>
            <a:spLocks noGrp="1"/>
          </p:cNvSpPr>
          <p:nvPr>
            <p:ph type="dt" sz="half" idx="14"/>
          </p:nvPr>
        </p:nvSpPr>
        <p:spPr>
          <a:xfrm>
            <a:off x="6858000" y="232174"/>
            <a:ext cx="1714500" cy="142875"/>
          </a:xfrm>
          <a:prstGeom prst="rect">
            <a:avLst/>
          </a:prstGeom>
        </p:spPr>
        <p:txBody>
          <a:bodyPr lIns="57150" tIns="28575" rIns="57150" bIns="28575"/>
          <a:lstStyle>
            <a:lvl1pPr>
              <a:defRPr>
                <a:ea typeface="ＭＳ Ｐゴシック" pitchFamily="34" charset="-128"/>
                <a:cs typeface="+mn-cs"/>
              </a:defRPr>
            </a:lvl1pPr>
          </a:lstStyle>
          <a:p>
            <a:pPr defTabSz="914400">
              <a:defRPr/>
            </a:pPr>
            <a:fld id="{15539528-767B-4DEB-88BC-1A229FB06A8C}" type="datetime4">
              <a:rPr lang="en-US" sz="1000" smtClean="0">
                <a:solidFill>
                  <a:srgbClr val="FFFFFF"/>
                </a:solidFill>
                <a:latin typeface="Trade Gothic Next LT Pro Lt" pitchFamily="34" charset="0"/>
              </a:rPr>
              <a:pPr defTabSz="914400">
                <a:defRPr/>
              </a:pPr>
              <a:t>June 26, 2013</a:t>
            </a:fld>
            <a:endParaRPr lang="en-US" sz="1000" dirty="0">
              <a:solidFill>
                <a:srgbClr val="FFFFFF"/>
              </a:solidFill>
              <a:latin typeface="Trade Gothic Next LT Pro Lt" pitchFamily="34" charset="0"/>
            </a:endParaRPr>
          </a:p>
        </p:txBody>
      </p:sp>
      <p:sp>
        <p:nvSpPr>
          <p:cNvPr id="6" name="Slide Number Placeholder 4"/>
          <p:cNvSpPr>
            <a:spLocks noGrp="1"/>
          </p:cNvSpPr>
          <p:nvPr>
            <p:ph type="sldNum" sz="quarter" idx="15"/>
          </p:nvPr>
        </p:nvSpPr>
        <p:spPr>
          <a:xfrm>
            <a:off x="8572505" y="231181"/>
            <a:ext cx="268883" cy="142875"/>
          </a:xfrm>
          <a:prstGeom prst="rect">
            <a:avLst/>
          </a:prstGeom>
        </p:spPr>
        <p:txBody>
          <a:bodyPr lIns="57150" tIns="28575" rIns="57150" bIns="28575"/>
          <a:lstStyle>
            <a:lvl1pPr>
              <a:defRPr>
                <a:ea typeface="ＭＳ Ｐゴシック" pitchFamily="34" charset="-128"/>
                <a:cs typeface="+mn-cs"/>
              </a:defRPr>
            </a:lvl1pPr>
          </a:lstStyle>
          <a:p>
            <a:pPr defTabSz="914400">
              <a:defRPr/>
            </a:pPr>
            <a:fld id="{DC9BF89C-C460-4E2A-8DF5-BC3D2600E470}" type="slidenum">
              <a:rPr lang="en-US" sz="1000" smtClean="0">
                <a:solidFill>
                  <a:srgbClr val="FFFFFF"/>
                </a:solidFill>
                <a:latin typeface="Trade Gothic Next LT Pro Lt" pitchFamily="34" charset="0"/>
              </a:rPr>
              <a:pPr defTabSz="914400">
                <a:defRPr/>
              </a:pPr>
              <a:t>‹#›</a:t>
            </a:fld>
            <a:endParaRPr lang="en-US" sz="1000" dirty="0">
              <a:solidFill>
                <a:srgbClr val="FFFFFF"/>
              </a:solidFill>
              <a:latin typeface="Trade Gothic Next LT Pro Lt" pitchFamily="34" charset="0"/>
            </a:endParaRPr>
          </a:p>
        </p:txBody>
      </p:sp>
    </p:spTree>
    <p:extLst>
      <p:ext uri="{BB962C8B-B14F-4D97-AF65-F5344CB8AC3E}">
        <p14:creationId xmlns:p14="http://schemas.microsoft.com/office/powerpoint/2010/main" val="971225434"/>
      </p:ext>
    </p:extLst>
  </p:cSld>
  <p:clrMapOvr>
    <a:masterClrMapping/>
  </p:clrMapOvr>
  <p:transition xmlns:p14="http://schemas.microsoft.com/office/powerpoint/2010/main" spd="slow">
    <p:fade thruBlk="1"/>
  </p:transition>
  <p:hf hdr="0" ftr="0"/>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61672" y="838699"/>
            <a:ext cx="7772797" cy="1103313"/>
          </a:xfrm>
        </p:spPr>
        <p:txBody>
          <a:bodyPr/>
          <a:lstStyle/>
          <a:p>
            <a:r>
              <a:rPr lang="en-US" dirty="0" smtClean="0"/>
              <a:t>Click to edit Master title style</a:t>
            </a:r>
            <a:endParaRPr lang="en-SG" dirty="0"/>
          </a:p>
        </p:txBody>
      </p:sp>
      <p:sp>
        <p:nvSpPr>
          <p:cNvPr id="3" name="Subtitle 2"/>
          <p:cNvSpPr>
            <a:spLocks noGrp="1"/>
          </p:cNvSpPr>
          <p:nvPr>
            <p:ph type="subTitle" idx="1"/>
          </p:nvPr>
        </p:nvSpPr>
        <p:spPr>
          <a:xfrm>
            <a:off x="561664" y="2905193"/>
            <a:ext cx="6401594" cy="1313656"/>
          </a:xfrm>
        </p:spPr>
        <p:txBody>
          <a:bodyPr/>
          <a:lstStyle>
            <a:lvl1pPr marL="0" indent="0" algn="l">
              <a:buNone/>
              <a:defRPr/>
            </a:lvl1pPr>
            <a:lvl2pPr marL="285707" indent="0" algn="ctr">
              <a:buNone/>
              <a:defRPr/>
            </a:lvl2pPr>
            <a:lvl3pPr marL="571414" indent="0" algn="ctr">
              <a:buNone/>
              <a:defRPr/>
            </a:lvl3pPr>
            <a:lvl4pPr marL="857121" indent="0" algn="ctr">
              <a:buNone/>
              <a:defRPr/>
            </a:lvl4pPr>
            <a:lvl5pPr marL="1142829" indent="0" algn="ctr">
              <a:buNone/>
              <a:defRPr/>
            </a:lvl5pPr>
            <a:lvl6pPr marL="1428536" indent="0" algn="ctr">
              <a:buNone/>
              <a:defRPr/>
            </a:lvl6pPr>
            <a:lvl7pPr marL="1714243" indent="0" algn="ctr">
              <a:buNone/>
              <a:defRPr/>
            </a:lvl7pPr>
            <a:lvl8pPr marL="1999950" indent="0" algn="ctr">
              <a:buNone/>
              <a:defRPr/>
            </a:lvl8pPr>
            <a:lvl9pPr marL="2285657" indent="0" algn="ctr">
              <a:buNone/>
              <a:defRPr/>
            </a:lvl9pPr>
          </a:lstStyle>
          <a:p>
            <a:r>
              <a:rPr lang="en-US" dirty="0" smtClean="0"/>
              <a:t>Click to edit Master subtitle style</a:t>
            </a:r>
            <a:endParaRPr lang="en-SG" dirty="0"/>
          </a:p>
        </p:txBody>
      </p:sp>
      <p:sp>
        <p:nvSpPr>
          <p:cNvPr id="4" name="Date Placeholder 2"/>
          <p:cNvSpPr>
            <a:spLocks noGrp="1"/>
          </p:cNvSpPr>
          <p:nvPr>
            <p:ph type="dt" sz="half" idx="10"/>
          </p:nvPr>
        </p:nvSpPr>
        <p:spPr>
          <a:ln/>
        </p:spPr>
        <p:txBody>
          <a:bodyPr/>
          <a:lstStyle>
            <a:lvl1pPr>
              <a:defRPr/>
            </a:lvl1pPr>
          </a:lstStyle>
          <a:p>
            <a:pPr>
              <a:defRPr/>
            </a:pPr>
            <a:fld id="{1BA68103-A816-4C1C-86AF-406364C5696F}" type="datetime4">
              <a:rPr lang="en-US"/>
              <a:pPr>
                <a:defRPr/>
              </a:pPr>
              <a:t>June 26, 2013</a:t>
            </a:fld>
            <a:endParaRPr lang="en-US" dirty="0"/>
          </a:p>
        </p:txBody>
      </p:sp>
      <p:sp>
        <p:nvSpPr>
          <p:cNvPr id="5" name="Slide Number Placeholder 4"/>
          <p:cNvSpPr>
            <a:spLocks noGrp="1"/>
          </p:cNvSpPr>
          <p:nvPr>
            <p:ph type="sldNum" sz="quarter" idx="11"/>
          </p:nvPr>
        </p:nvSpPr>
        <p:spPr>
          <a:ln/>
        </p:spPr>
        <p:txBody>
          <a:bodyPr/>
          <a:lstStyle>
            <a:lvl1pPr>
              <a:defRPr/>
            </a:lvl1pPr>
          </a:lstStyle>
          <a:p>
            <a:pPr>
              <a:defRPr/>
            </a:pPr>
            <a:fld id="{CDF46928-6551-4EF2-846F-CBED59E1DB15}" type="slidenum">
              <a:rPr lang="en-US"/>
              <a:pPr>
                <a:defRPr/>
              </a:pPr>
              <a:t>‹#›</a:t>
            </a:fld>
            <a:endParaRPr lang="en-US" dirty="0"/>
          </a:p>
        </p:txBody>
      </p:sp>
    </p:spTree>
    <p:extLst>
      <p:ext uri="{BB962C8B-B14F-4D97-AF65-F5344CB8AC3E}">
        <p14:creationId xmlns:p14="http://schemas.microsoft.com/office/powerpoint/2010/main" val="486871982"/>
      </p:ext>
    </p:extLst>
  </p:cSld>
  <p:clrMapOvr>
    <a:masterClrMapping/>
  </p:clrMapOvr>
  <p:transition xmlns:p14="http://schemas.microsoft.com/office/powerpoint/2010/main" spd="slow"/>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2"/>
          <p:cNvSpPr>
            <a:spLocks noGrp="1"/>
          </p:cNvSpPr>
          <p:nvPr>
            <p:ph type="dt" sz="half" idx="10"/>
          </p:nvPr>
        </p:nvSpPr>
        <p:spPr>
          <a:ln/>
        </p:spPr>
        <p:txBody>
          <a:bodyPr/>
          <a:lstStyle>
            <a:lvl1pPr>
              <a:defRPr/>
            </a:lvl1pPr>
          </a:lstStyle>
          <a:p>
            <a:pPr>
              <a:defRPr/>
            </a:pPr>
            <a:fld id="{95898DCF-F5EC-42CB-B651-D667C8FAAC9E}" type="datetime4">
              <a:rPr lang="en-US"/>
              <a:pPr>
                <a:defRPr/>
              </a:pPr>
              <a:t>June 26, 2013</a:t>
            </a:fld>
            <a:endParaRPr lang="en-US" dirty="0"/>
          </a:p>
        </p:txBody>
      </p:sp>
      <p:sp>
        <p:nvSpPr>
          <p:cNvPr id="5" name="Slide Number Placeholder 4"/>
          <p:cNvSpPr>
            <a:spLocks noGrp="1"/>
          </p:cNvSpPr>
          <p:nvPr>
            <p:ph type="sldNum" sz="quarter" idx="11"/>
          </p:nvPr>
        </p:nvSpPr>
        <p:spPr>
          <a:ln/>
        </p:spPr>
        <p:txBody>
          <a:bodyPr/>
          <a:lstStyle>
            <a:lvl1pPr>
              <a:defRPr/>
            </a:lvl1pPr>
          </a:lstStyle>
          <a:p>
            <a:pPr>
              <a:defRPr/>
            </a:pPr>
            <a:fld id="{2EAE6381-A0D2-4326-AC39-822C62ED8FD1}" type="slidenum">
              <a:rPr lang="en-US"/>
              <a:pPr>
                <a:defRPr/>
              </a:pPr>
              <a:t>‹#›</a:t>
            </a:fld>
            <a:endParaRPr lang="en-US" dirty="0"/>
          </a:p>
        </p:txBody>
      </p:sp>
    </p:spTree>
    <p:extLst>
      <p:ext uri="{BB962C8B-B14F-4D97-AF65-F5344CB8AC3E}">
        <p14:creationId xmlns:p14="http://schemas.microsoft.com/office/powerpoint/2010/main" val="604158223"/>
      </p:ext>
    </p:extLst>
  </p:cSld>
  <p:clrMapOvr>
    <a:masterClrMapping/>
  </p:clrMapOvr>
  <p:transition xmlns:p14="http://schemas.microsoft.com/office/powerpoint/2010/main" spd="slow"/>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41" y="3305004"/>
            <a:ext cx="7772797" cy="1021953"/>
          </a:xfrm>
        </p:spPr>
        <p:txBody>
          <a:bodyPr anchor="t"/>
          <a:lstStyle>
            <a:lvl1pPr algn="l">
              <a:defRPr sz="2500" b="1" cap="all"/>
            </a:lvl1pPr>
          </a:lstStyle>
          <a:p>
            <a:r>
              <a:rPr lang="en-US" smtClean="0"/>
              <a:t>Click to edit Master title style</a:t>
            </a:r>
            <a:endParaRPr lang="en-SG"/>
          </a:p>
        </p:txBody>
      </p:sp>
      <p:sp>
        <p:nvSpPr>
          <p:cNvPr id="3" name="Text Placeholder 2"/>
          <p:cNvSpPr>
            <a:spLocks noGrp="1"/>
          </p:cNvSpPr>
          <p:nvPr>
            <p:ph type="body" idx="1"/>
          </p:nvPr>
        </p:nvSpPr>
        <p:spPr>
          <a:xfrm>
            <a:off x="722341" y="2179838"/>
            <a:ext cx="7772797" cy="1125141"/>
          </a:xfrm>
        </p:spPr>
        <p:txBody>
          <a:bodyPr anchor="b"/>
          <a:lstStyle>
            <a:lvl1pPr marL="0" indent="0">
              <a:buNone/>
              <a:defRPr sz="1300"/>
            </a:lvl1pPr>
            <a:lvl2pPr marL="285707" indent="0">
              <a:buNone/>
              <a:defRPr sz="1200"/>
            </a:lvl2pPr>
            <a:lvl3pPr marL="571414" indent="0">
              <a:buNone/>
              <a:defRPr sz="1000"/>
            </a:lvl3pPr>
            <a:lvl4pPr marL="857121" indent="0">
              <a:buNone/>
              <a:defRPr sz="900"/>
            </a:lvl4pPr>
            <a:lvl5pPr marL="1142829" indent="0">
              <a:buNone/>
              <a:defRPr sz="900"/>
            </a:lvl5pPr>
            <a:lvl6pPr marL="1428536" indent="0">
              <a:buNone/>
              <a:defRPr sz="900"/>
            </a:lvl6pPr>
            <a:lvl7pPr marL="1714243" indent="0">
              <a:buNone/>
              <a:defRPr sz="900"/>
            </a:lvl7pPr>
            <a:lvl8pPr marL="1999950" indent="0">
              <a:buNone/>
              <a:defRPr sz="900"/>
            </a:lvl8pPr>
            <a:lvl9pPr marL="2285657" indent="0">
              <a:buNone/>
              <a:defRPr sz="900"/>
            </a:lvl9pPr>
          </a:lstStyle>
          <a:p>
            <a:pPr lvl="0"/>
            <a:r>
              <a:rPr lang="en-US" smtClean="0"/>
              <a:t>Click to edit Master text styles</a:t>
            </a:r>
          </a:p>
        </p:txBody>
      </p:sp>
      <p:sp>
        <p:nvSpPr>
          <p:cNvPr id="4" name="Date Placeholder 2"/>
          <p:cNvSpPr>
            <a:spLocks noGrp="1"/>
          </p:cNvSpPr>
          <p:nvPr>
            <p:ph type="dt" sz="half" idx="10"/>
          </p:nvPr>
        </p:nvSpPr>
        <p:spPr>
          <a:ln/>
        </p:spPr>
        <p:txBody>
          <a:bodyPr/>
          <a:lstStyle>
            <a:lvl1pPr>
              <a:defRPr/>
            </a:lvl1pPr>
          </a:lstStyle>
          <a:p>
            <a:pPr>
              <a:defRPr/>
            </a:pPr>
            <a:fld id="{22B77FF0-A06B-43EF-813B-0C1A711F706A}" type="datetime4">
              <a:rPr lang="en-US"/>
              <a:pPr>
                <a:defRPr/>
              </a:pPr>
              <a:t>June 26, 2013</a:t>
            </a:fld>
            <a:endParaRPr lang="en-US" dirty="0"/>
          </a:p>
        </p:txBody>
      </p:sp>
      <p:sp>
        <p:nvSpPr>
          <p:cNvPr id="5" name="Slide Number Placeholder 4"/>
          <p:cNvSpPr>
            <a:spLocks noGrp="1"/>
          </p:cNvSpPr>
          <p:nvPr>
            <p:ph type="sldNum" sz="quarter" idx="11"/>
          </p:nvPr>
        </p:nvSpPr>
        <p:spPr>
          <a:ln/>
        </p:spPr>
        <p:txBody>
          <a:bodyPr/>
          <a:lstStyle>
            <a:lvl1pPr>
              <a:defRPr/>
            </a:lvl1pPr>
          </a:lstStyle>
          <a:p>
            <a:pPr>
              <a:defRPr/>
            </a:pPr>
            <a:fld id="{01B53D69-0718-4DD6-8D11-E1C86EA2F1F0}" type="slidenum">
              <a:rPr lang="en-US"/>
              <a:pPr>
                <a:defRPr/>
              </a:pPr>
              <a:t>‹#›</a:t>
            </a:fld>
            <a:endParaRPr lang="en-US" dirty="0"/>
          </a:p>
        </p:txBody>
      </p:sp>
    </p:spTree>
    <p:extLst>
      <p:ext uri="{BB962C8B-B14F-4D97-AF65-F5344CB8AC3E}">
        <p14:creationId xmlns:p14="http://schemas.microsoft.com/office/powerpoint/2010/main" val="3154476527"/>
      </p:ext>
    </p:extLst>
  </p:cSld>
  <p:clrMapOvr>
    <a:masterClrMapping/>
  </p:clrMapOvr>
  <p:transition xmlns:p14="http://schemas.microsoft.com/office/powerpoint/2010/main" spd="slow"/>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sz="half" idx="1"/>
          </p:nvPr>
        </p:nvSpPr>
        <p:spPr>
          <a:xfrm>
            <a:off x="285751" y="1984376"/>
            <a:ext cx="4238625" cy="2887266"/>
          </a:xfrm>
        </p:spPr>
        <p:txBody>
          <a:bodyPr/>
          <a:lstStyle>
            <a:lvl1pPr>
              <a:defRPr sz="1800"/>
            </a:lvl1pPr>
            <a:lvl2pPr>
              <a:defRPr sz="1500"/>
            </a:lvl2pPr>
            <a:lvl3pPr>
              <a:defRPr sz="13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Content Placeholder 3"/>
          <p:cNvSpPr>
            <a:spLocks noGrp="1"/>
          </p:cNvSpPr>
          <p:nvPr>
            <p:ph sz="half" idx="2"/>
          </p:nvPr>
        </p:nvSpPr>
        <p:spPr>
          <a:xfrm>
            <a:off x="4619626" y="1984376"/>
            <a:ext cx="4238625" cy="2887266"/>
          </a:xfrm>
        </p:spPr>
        <p:txBody>
          <a:bodyPr/>
          <a:lstStyle>
            <a:lvl1pPr>
              <a:defRPr sz="1800"/>
            </a:lvl1pPr>
            <a:lvl2pPr>
              <a:defRPr sz="1500"/>
            </a:lvl2pPr>
            <a:lvl3pPr>
              <a:defRPr sz="13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Date Placeholder 2"/>
          <p:cNvSpPr>
            <a:spLocks noGrp="1"/>
          </p:cNvSpPr>
          <p:nvPr>
            <p:ph type="dt" sz="half" idx="10"/>
          </p:nvPr>
        </p:nvSpPr>
        <p:spPr>
          <a:ln/>
        </p:spPr>
        <p:txBody>
          <a:bodyPr/>
          <a:lstStyle>
            <a:lvl1pPr>
              <a:defRPr/>
            </a:lvl1pPr>
          </a:lstStyle>
          <a:p>
            <a:pPr>
              <a:defRPr/>
            </a:pPr>
            <a:fld id="{142143F9-A337-47BE-814C-3BB5D0EA9F11}" type="datetime4">
              <a:rPr lang="en-US"/>
              <a:pPr>
                <a:defRPr/>
              </a:pPr>
              <a:t>June 26, 2013</a:t>
            </a:fld>
            <a:endParaRPr lang="en-US" dirty="0"/>
          </a:p>
        </p:txBody>
      </p:sp>
      <p:sp>
        <p:nvSpPr>
          <p:cNvPr id="6" name="Slide Number Placeholder 4"/>
          <p:cNvSpPr>
            <a:spLocks noGrp="1"/>
          </p:cNvSpPr>
          <p:nvPr>
            <p:ph type="sldNum" sz="quarter" idx="11"/>
          </p:nvPr>
        </p:nvSpPr>
        <p:spPr>
          <a:ln/>
        </p:spPr>
        <p:txBody>
          <a:bodyPr/>
          <a:lstStyle>
            <a:lvl1pPr>
              <a:defRPr/>
            </a:lvl1pPr>
          </a:lstStyle>
          <a:p>
            <a:pPr>
              <a:defRPr/>
            </a:pPr>
            <a:fld id="{6725B27E-F57B-4027-9DD8-28C80BD429F7}" type="slidenum">
              <a:rPr lang="en-US"/>
              <a:pPr>
                <a:defRPr/>
              </a:pPr>
              <a:t>‹#›</a:t>
            </a:fld>
            <a:endParaRPr lang="en-US" dirty="0"/>
          </a:p>
        </p:txBody>
      </p:sp>
    </p:spTree>
    <p:extLst>
      <p:ext uri="{BB962C8B-B14F-4D97-AF65-F5344CB8AC3E}">
        <p14:creationId xmlns:p14="http://schemas.microsoft.com/office/powerpoint/2010/main" val="3734523506"/>
      </p:ext>
    </p:extLst>
  </p:cSld>
  <p:clrMapOvr>
    <a:masterClrMapping/>
  </p:clrMapOvr>
  <p:transition xmlns:p14="http://schemas.microsoft.com/office/powerpoint/2010/main" spd="slow"/>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424" y="206375"/>
            <a:ext cx="8229203" cy="857250"/>
          </a:xfrm>
        </p:spPr>
        <p:txBody>
          <a:bodyPr/>
          <a:lstStyle>
            <a:lvl1pPr>
              <a:defRPr/>
            </a:lvl1pPr>
          </a:lstStyle>
          <a:p>
            <a:r>
              <a:rPr lang="en-US" smtClean="0"/>
              <a:t>Click to edit Master title style</a:t>
            </a:r>
            <a:endParaRPr lang="en-SG"/>
          </a:p>
        </p:txBody>
      </p:sp>
      <p:sp>
        <p:nvSpPr>
          <p:cNvPr id="3" name="Text Placeholder 2"/>
          <p:cNvSpPr>
            <a:spLocks noGrp="1"/>
          </p:cNvSpPr>
          <p:nvPr>
            <p:ph type="body" idx="1"/>
          </p:nvPr>
        </p:nvSpPr>
        <p:spPr>
          <a:xfrm>
            <a:off x="457399" y="1150937"/>
            <a:ext cx="4040188" cy="480219"/>
          </a:xfrm>
        </p:spPr>
        <p:txBody>
          <a:bodyPr anchor="b"/>
          <a:lstStyle>
            <a:lvl1pPr marL="0" indent="0">
              <a:buNone/>
              <a:defRPr sz="1500" b="1"/>
            </a:lvl1pPr>
            <a:lvl2pPr marL="285707" indent="0">
              <a:buNone/>
              <a:defRPr sz="1300" b="1"/>
            </a:lvl2pPr>
            <a:lvl3pPr marL="571414" indent="0">
              <a:buNone/>
              <a:defRPr sz="1200" b="1"/>
            </a:lvl3pPr>
            <a:lvl4pPr marL="857121" indent="0">
              <a:buNone/>
              <a:defRPr sz="1000" b="1"/>
            </a:lvl4pPr>
            <a:lvl5pPr marL="1142829" indent="0">
              <a:buNone/>
              <a:defRPr sz="1000" b="1"/>
            </a:lvl5pPr>
            <a:lvl6pPr marL="1428536" indent="0">
              <a:buNone/>
              <a:defRPr sz="1000" b="1"/>
            </a:lvl6pPr>
            <a:lvl7pPr marL="1714243" indent="0">
              <a:buNone/>
              <a:defRPr sz="1000" b="1"/>
            </a:lvl7pPr>
            <a:lvl8pPr marL="1999950" indent="0">
              <a:buNone/>
              <a:defRPr sz="1000" b="1"/>
            </a:lvl8pPr>
            <a:lvl9pPr marL="2285657" indent="0">
              <a:buNone/>
              <a:defRPr sz="1000" b="1"/>
            </a:lvl9pPr>
          </a:lstStyle>
          <a:p>
            <a:pPr lvl="0"/>
            <a:r>
              <a:rPr lang="en-US" smtClean="0"/>
              <a:t>Click to edit Master text styles</a:t>
            </a:r>
          </a:p>
        </p:txBody>
      </p:sp>
      <p:sp>
        <p:nvSpPr>
          <p:cNvPr id="4" name="Content Placeholder 3"/>
          <p:cNvSpPr>
            <a:spLocks noGrp="1"/>
          </p:cNvSpPr>
          <p:nvPr>
            <p:ph sz="half" idx="2"/>
          </p:nvPr>
        </p:nvSpPr>
        <p:spPr>
          <a:xfrm>
            <a:off x="457399" y="1631156"/>
            <a:ext cx="4040188" cy="2963665"/>
          </a:xfrm>
        </p:spPr>
        <p:txBody>
          <a:bodyPr/>
          <a:lstStyle>
            <a:lvl1pPr>
              <a:defRPr sz="1500"/>
            </a:lvl1pPr>
            <a:lvl2pPr>
              <a:defRPr sz="13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Text Placeholder 4"/>
          <p:cNvSpPr>
            <a:spLocks noGrp="1"/>
          </p:cNvSpPr>
          <p:nvPr>
            <p:ph type="body" sz="quarter" idx="3"/>
          </p:nvPr>
        </p:nvSpPr>
        <p:spPr>
          <a:xfrm>
            <a:off x="4645422" y="1150937"/>
            <a:ext cx="4041180" cy="480219"/>
          </a:xfrm>
        </p:spPr>
        <p:txBody>
          <a:bodyPr anchor="b"/>
          <a:lstStyle>
            <a:lvl1pPr marL="0" indent="0">
              <a:buNone/>
              <a:defRPr sz="1500" b="1"/>
            </a:lvl1pPr>
            <a:lvl2pPr marL="285707" indent="0">
              <a:buNone/>
              <a:defRPr sz="1300" b="1"/>
            </a:lvl2pPr>
            <a:lvl3pPr marL="571414" indent="0">
              <a:buNone/>
              <a:defRPr sz="1200" b="1"/>
            </a:lvl3pPr>
            <a:lvl4pPr marL="857121" indent="0">
              <a:buNone/>
              <a:defRPr sz="1000" b="1"/>
            </a:lvl4pPr>
            <a:lvl5pPr marL="1142829" indent="0">
              <a:buNone/>
              <a:defRPr sz="1000" b="1"/>
            </a:lvl5pPr>
            <a:lvl6pPr marL="1428536" indent="0">
              <a:buNone/>
              <a:defRPr sz="1000" b="1"/>
            </a:lvl6pPr>
            <a:lvl7pPr marL="1714243" indent="0">
              <a:buNone/>
              <a:defRPr sz="1000" b="1"/>
            </a:lvl7pPr>
            <a:lvl8pPr marL="1999950" indent="0">
              <a:buNone/>
              <a:defRPr sz="1000" b="1"/>
            </a:lvl8pPr>
            <a:lvl9pPr marL="2285657" indent="0">
              <a:buNone/>
              <a:defRPr sz="1000" b="1"/>
            </a:lvl9pPr>
          </a:lstStyle>
          <a:p>
            <a:pPr lvl="0"/>
            <a:r>
              <a:rPr lang="en-US" smtClean="0"/>
              <a:t>Click to edit Master text styles</a:t>
            </a:r>
          </a:p>
        </p:txBody>
      </p:sp>
      <p:sp>
        <p:nvSpPr>
          <p:cNvPr id="6" name="Content Placeholder 5"/>
          <p:cNvSpPr>
            <a:spLocks noGrp="1"/>
          </p:cNvSpPr>
          <p:nvPr>
            <p:ph sz="quarter" idx="4"/>
          </p:nvPr>
        </p:nvSpPr>
        <p:spPr>
          <a:xfrm>
            <a:off x="4645422" y="1631156"/>
            <a:ext cx="4041180" cy="2963665"/>
          </a:xfrm>
        </p:spPr>
        <p:txBody>
          <a:bodyPr/>
          <a:lstStyle>
            <a:lvl1pPr>
              <a:defRPr sz="1500"/>
            </a:lvl1pPr>
            <a:lvl2pPr>
              <a:defRPr sz="13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7" name="Date Placeholder 2"/>
          <p:cNvSpPr>
            <a:spLocks noGrp="1"/>
          </p:cNvSpPr>
          <p:nvPr>
            <p:ph type="dt" sz="half" idx="10"/>
          </p:nvPr>
        </p:nvSpPr>
        <p:spPr>
          <a:ln/>
        </p:spPr>
        <p:txBody>
          <a:bodyPr/>
          <a:lstStyle>
            <a:lvl1pPr>
              <a:defRPr/>
            </a:lvl1pPr>
          </a:lstStyle>
          <a:p>
            <a:pPr>
              <a:defRPr/>
            </a:pPr>
            <a:fld id="{435CB2D4-4CBD-44C9-A7A0-7019F0693EC7}" type="datetime4">
              <a:rPr lang="en-US"/>
              <a:pPr>
                <a:defRPr/>
              </a:pPr>
              <a:t>June 26, 2013</a:t>
            </a:fld>
            <a:endParaRPr lang="en-US" dirty="0"/>
          </a:p>
        </p:txBody>
      </p:sp>
      <p:sp>
        <p:nvSpPr>
          <p:cNvPr id="8" name="Slide Number Placeholder 4"/>
          <p:cNvSpPr>
            <a:spLocks noGrp="1"/>
          </p:cNvSpPr>
          <p:nvPr>
            <p:ph type="sldNum" sz="quarter" idx="11"/>
          </p:nvPr>
        </p:nvSpPr>
        <p:spPr>
          <a:ln/>
        </p:spPr>
        <p:txBody>
          <a:bodyPr/>
          <a:lstStyle>
            <a:lvl1pPr>
              <a:defRPr/>
            </a:lvl1pPr>
          </a:lstStyle>
          <a:p>
            <a:pPr>
              <a:defRPr/>
            </a:pPr>
            <a:fld id="{7F461E97-EB7D-47C2-B32C-E5AA47FD2C48}" type="slidenum">
              <a:rPr lang="en-US"/>
              <a:pPr>
                <a:defRPr/>
              </a:pPr>
              <a:t>‹#›</a:t>
            </a:fld>
            <a:endParaRPr lang="en-US" dirty="0"/>
          </a:p>
        </p:txBody>
      </p:sp>
    </p:spTree>
    <p:extLst>
      <p:ext uri="{BB962C8B-B14F-4D97-AF65-F5344CB8AC3E}">
        <p14:creationId xmlns:p14="http://schemas.microsoft.com/office/powerpoint/2010/main" val="998699463"/>
      </p:ext>
    </p:extLst>
  </p:cSld>
  <p:clrMapOvr>
    <a:masterClrMapping/>
  </p:clrMapOvr>
  <p:transition xmlns:p14="http://schemas.microsoft.com/office/powerpoint/2010/main" spd="slow"/>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Date Placeholder 2"/>
          <p:cNvSpPr>
            <a:spLocks noGrp="1"/>
          </p:cNvSpPr>
          <p:nvPr>
            <p:ph type="dt" sz="half" idx="10"/>
          </p:nvPr>
        </p:nvSpPr>
        <p:spPr>
          <a:ln/>
        </p:spPr>
        <p:txBody>
          <a:bodyPr/>
          <a:lstStyle>
            <a:lvl1pPr>
              <a:defRPr/>
            </a:lvl1pPr>
          </a:lstStyle>
          <a:p>
            <a:pPr>
              <a:defRPr/>
            </a:pPr>
            <a:fld id="{FB37ADB3-377F-4C9B-B0D7-E7E7FE952539}" type="datetime4">
              <a:rPr lang="en-US"/>
              <a:pPr>
                <a:defRPr/>
              </a:pPr>
              <a:t>June 26, 2013</a:t>
            </a:fld>
            <a:endParaRPr lang="en-US" dirty="0"/>
          </a:p>
        </p:txBody>
      </p:sp>
      <p:sp>
        <p:nvSpPr>
          <p:cNvPr id="4" name="Slide Number Placeholder 4"/>
          <p:cNvSpPr>
            <a:spLocks noGrp="1"/>
          </p:cNvSpPr>
          <p:nvPr>
            <p:ph type="sldNum" sz="quarter" idx="11"/>
          </p:nvPr>
        </p:nvSpPr>
        <p:spPr>
          <a:ln/>
        </p:spPr>
        <p:txBody>
          <a:bodyPr/>
          <a:lstStyle>
            <a:lvl1pPr>
              <a:defRPr/>
            </a:lvl1pPr>
          </a:lstStyle>
          <a:p>
            <a:pPr>
              <a:defRPr/>
            </a:pPr>
            <a:fld id="{F103E5F4-3F85-46B4-A02C-8148C8D91404}" type="slidenum">
              <a:rPr lang="en-US"/>
              <a:pPr>
                <a:defRPr/>
              </a:pPr>
              <a:t>‹#›</a:t>
            </a:fld>
            <a:endParaRPr lang="en-US" dirty="0"/>
          </a:p>
        </p:txBody>
      </p:sp>
    </p:spTree>
    <p:extLst>
      <p:ext uri="{BB962C8B-B14F-4D97-AF65-F5344CB8AC3E}">
        <p14:creationId xmlns:p14="http://schemas.microsoft.com/office/powerpoint/2010/main" val="716391895"/>
      </p:ext>
    </p:extLst>
  </p:cSld>
  <p:clrMapOvr>
    <a:masterClrMapping/>
  </p:clrMapOvr>
  <p:transition xmlns:p14="http://schemas.microsoft.com/office/powerpoint/2010/main" spd="slow"/>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
          <p:cNvSpPr>
            <a:spLocks noGrp="1"/>
          </p:cNvSpPr>
          <p:nvPr>
            <p:ph type="dt" sz="half" idx="10"/>
          </p:nvPr>
        </p:nvSpPr>
        <p:spPr>
          <a:ln/>
        </p:spPr>
        <p:txBody>
          <a:bodyPr/>
          <a:lstStyle>
            <a:lvl1pPr>
              <a:defRPr/>
            </a:lvl1pPr>
          </a:lstStyle>
          <a:p>
            <a:pPr>
              <a:defRPr/>
            </a:pPr>
            <a:fld id="{07BCC379-BE6D-44D3-A95C-70AE58CA719F}" type="datetime4">
              <a:rPr lang="en-US"/>
              <a:pPr>
                <a:defRPr/>
              </a:pPr>
              <a:t>June 26, 2013</a:t>
            </a:fld>
            <a:endParaRPr lang="en-US" dirty="0"/>
          </a:p>
        </p:txBody>
      </p:sp>
      <p:sp>
        <p:nvSpPr>
          <p:cNvPr id="3" name="Slide Number Placeholder 4"/>
          <p:cNvSpPr>
            <a:spLocks noGrp="1"/>
          </p:cNvSpPr>
          <p:nvPr>
            <p:ph type="sldNum" sz="quarter" idx="11"/>
          </p:nvPr>
        </p:nvSpPr>
        <p:spPr>
          <a:ln/>
        </p:spPr>
        <p:txBody>
          <a:bodyPr/>
          <a:lstStyle>
            <a:lvl1pPr>
              <a:defRPr/>
            </a:lvl1pPr>
          </a:lstStyle>
          <a:p>
            <a:pPr>
              <a:defRPr/>
            </a:pPr>
            <a:fld id="{33F6C944-D8F6-4C34-9C5F-B4C6D8D18F90}" type="slidenum">
              <a:rPr lang="en-US"/>
              <a:pPr>
                <a:defRPr/>
              </a:pPr>
              <a:t>‹#›</a:t>
            </a:fld>
            <a:endParaRPr lang="en-US" dirty="0"/>
          </a:p>
        </p:txBody>
      </p:sp>
    </p:spTree>
    <p:extLst>
      <p:ext uri="{BB962C8B-B14F-4D97-AF65-F5344CB8AC3E}">
        <p14:creationId xmlns:p14="http://schemas.microsoft.com/office/powerpoint/2010/main" val="899562138"/>
      </p:ext>
    </p:extLst>
  </p:cSld>
  <p:clrMapOvr>
    <a:masterClrMapping/>
  </p:clrMapOvr>
  <p:transition xmlns:p14="http://schemas.microsoft.com/office/powerpoint/2010/main" spd="slow"/>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bwMode="ltGray">
          <a:xfrm>
            <a:off x="280553" y="406986"/>
            <a:ext cx="6574471" cy="1629640"/>
          </a:xfrm>
        </p:spPr>
        <p:txBody>
          <a:bodyPr/>
          <a:lstStyle>
            <a:lvl1pPr>
              <a:defRPr sz="3800">
                <a:solidFill>
                  <a:schemeClr val="tx1"/>
                </a:solidFill>
              </a:defRPr>
            </a:lvl1pPr>
          </a:lstStyle>
          <a:p>
            <a:r>
              <a:rPr lang="en-US" smtClean="0"/>
              <a:t>Click to edit Master title style</a:t>
            </a:r>
            <a:endParaRPr lang="en-US" dirty="0"/>
          </a:p>
        </p:txBody>
      </p:sp>
      <p:sp>
        <p:nvSpPr>
          <p:cNvPr id="15" name="Text Placeholder 14"/>
          <p:cNvSpPr>
            <a:spLocks noGrp="1"/>
          </p:cNvSpPr>
          <p:nvPr>
            <p:ph type="body" sz="quarter" idx="13"/>
          </p:nvPr>
        </p:nvSpPr>
        <p:spPr bwMode="ltGray">
          <a:xfrm>
            <a:off x="280567" y="2213341"/>
            <a:ext cx="6386947" cy="322041"/>
          </a:xfrm>
        </p:spPr>
        <p:txBody>
          <a:bodyPr/>
          <a:lstStyle>
            <a:lvl1pPr>
              <a:buNone/>
              <a:defRPr sz="2000">
                <a:solidFill>
                  <a:schemeClr val="bg2"/>
                </a:solidFill>
              </a:defRPr>
            </a:lvl1pPr>
          </a:lstStyle>
          <a:p>
            <a:pPr lvl="0"/>
            <a:r>
              <a:rPr lang="en-US" smtClean="0"/>
              <a:t>Click to edit Master text styles</a:t>
            </a:r>
          </a:p>
        </p:txBody>
      </p:sp>
      <p:sp>
        <p:nvSpPr>
          <p:cNvPr id="5" name="Date Placeholder 2"/>
          <p:cNvSpPr>
            <a:spLocks noGrp="1"/>
          </p:cNvSpPr>
          <p:nvPr>
            <p:ph type="dt" sz="half" idx="14"/>
          </p:nvPr>
        </p:nvSpPr>
        <p:spPr>
          <a:xfrm>
            <a:off x="280988" y="2554289"/>
            <a:ext cx="6386512" cy="396875"/>
          </a:xfrm>
        </p:spPr>
        <p:txBody>
          <a:bodyPr anchor="t"/>
          <a:lstStyle>
            <a:lvl1pPr>
              <a:defRPr sz="2000">
                <a:solidFill>
                  <a:schemeClr val="accent1"/>
                </a:solidFill>
              </a:defRPr>
            </a:lvl1pPr>
          </a:lstStyle>
          <a:p>
            <a:pPr>
              <a:defRPr/>
            </a:pPr>
            <a:fld id="{7C711408-3FC1-4EFE-9139-D73E56EA5995}" type="datetime4">
              <a:rPr lang="en-US">
                <a:solidFill>
                  <a:srgbClr val="0073BC"/>
                </a:solidFill>
              </a:rPr>
              <a:pPr>
                <a:defRPr/>
              </a:pPr>
              <a:t>June 26, 2013</a:t>
            </a:fld>
            <a:endParaRPr lang="en-US" dirty="0">
              <a:solidFill>
                <a:srgbClr val="0073BC"/>
              </a:solidFill>
            </a:endParaRPr>
          </a:p>
        </p:txBody>
      </p:sp>
    </p:spTree>
    <p:extLst>
      <p:ext uri="{BB962C8B-B14F-4D97-AF65-F5344CB8AC3E}">
        <p14:creationId xmlns:p14="http://schemas.microsoft.com/office/powerpoint/2010/main" val="315170856"/>
      </p:ext>
    </p:extLst>
  </p:cSld>
  <p:clrMapOvr>
    <a:masterClrMapping/>
  </p:clrMapOvr>
  <p:transition xmlns:p14="http://schemas.microsoft.com/office/powerpoint/2010/main" spd="slow">
    <p:fade thruBlk="1"/>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419" y="204416"/>
            <a:ext cx="3008313" cy="872133"/>
          </a:xfrm>
        </p:spPr>
        <p:txBody>
          <a:bodyPr/>
          <a:lstStyle>
            <a:lvl1pPr algn="l">
              <a:defRPr sz="1300" b="1"/>
            </a:lvl1pPr>
          </a:lstStyle>
          <a:p>
            <a:r>
              <a:rPr lang="en-US" smtClean="0"/>
              <a:t>Click to edit Master title style</a:t>
            </a:r>
            <a:endParaRPr lang="en-SG"/>
          </a:p>
        </p:txBody>
      </p:sp>
      <p:sp>
        <p:nvSpPr>
          <p:cNvPr id="3" name="Content Placeholder 2"/>
          <p:cNvSpPr>
            <a:spLocks noGrp="1"/>
          </p:cNvSpPr>
          <p:nvPr>
            <p:ph idx="1"/>
          </p:nvPr>
        </p:nvSpPr>
        <p:spPr>
          <a:xfrm>
            <a:off x="3574852" y="204392"/>
            <a:ext cx="5111750" cy="4390430"/>
          </a:xfrm>
        </p:spPr>
        <p:txBody>
          <a:bodyPr/>
          <a:lstStyle>
            <a:lvl1pPr>
              <a:defRPr sz="1900"/>
            </a:lvl1pPr>
            <a:lvl2pPr>
              <a:defRPr sz="18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Text Placeholder 3"/>
          <p:cNvSpPr>
            <a:spLocks noGrp="1"/>
          </p:cNvSpPr>
          <p:nvPr>
            <p:ph type="body" sz="half" idx="2"/>
          </p:nvPr>
        </p:nvSpPr>
        <p:spPr>
          <a:xfrm>
            <a:off x="457419" y="1076524"/>
            <a:ext cx="3008313" cy="3518298"/>
          </a:xfrm>
        </p:spPr>
        <p:txBody>
          <a:bodyPr/>
          <a:lstStyle>
            <a:lvl1pPr marL="0" indent="0">
              <a:buNone/>
              <a:defRPr sz="900"/>
            </a:lvl1pPr>
            <a:lvl2pPr marL="285707" indent="0">
              <a:buNone/>
              <a:defRPr sz="700"/>
            </a:lvl2pPr>
            <a:lvl3pPr marL="571414" indent="0">
              <a:buNone/>
              <a:defRPr sz="600"/>
            </a:lvl3pPr>
            <a:lvl4pPr marL="857121" indent="0">
              <a:buNone/>
              <a:defRPr sz="600"/>
            </a:lvl4pPr>
            <a:lvl5pPr marL="1142829" indent="0">
              <a:buNone/>
              <a:defRPr sz="600"/>
            </a:lvl5pPr>
            <a:lvl6pPr marL="1428536" indent="0">
              <a:buNone/>
              <a:defRPr sz="600"/>
            </a:lvl6pPr>
            <a:lvl7pPr marL="1714243" indent="0">
              <a:buNone/>
              <a:defRPr sz="600"/>
            </a:lvl7pPr>
            <a:lvl8pPr marL="1999950" indent="0">
              <a:buNone/>
              <a:defRPr sz="600"/>
            </a:lvl8pPr>
            <a:lvl9pPr marL="2285657" indent="0">
              <a:buNone/>
              <a:defRPr sz="600"/>
            </a:lvl9pPr>
          </a:lstStyle>
          <a:p>
            <a:pPr lvl="0"/>
            <a:r>
              <a:rPr lang="en-US" smtClean="0"/>
              <a:t>Click to edit Master text styles</a:t>
            </a:r>
          </a:p>
        </p:txBody>
      </p:sp>
      <p:sp>
        <p:nvSpPr>
          <p:cNvPr id="5" name="Date Placeholder 2"/>
          <p:cNvSpPr>
            <a:spLocks noGrp="1"/>
          </p:cNvSpPr>
          <p:nvPr>
            <p:ph type="dt" sz="half" idx="10"/>
          </p:nvPr>
        </p:nvSpPr>
        <p:spPr>
          <a:ln/>
        </p:spPr>
        <p:txBody>
          <a:bodyPr/>
          <a:lstStyle>
            <a:lvl1pPr>
              <a:defRPr/>
            </a:lvl1pPr>
          </a:lstStyle>
          <a:p>
            <a:pPr>
              <a:defRPr/>
            </a:pPr>
            <a:fld id="{148CA0F8-0538-446F-91CB-DB1FD3F85FB7}" type="datetime4">
              <a:rPr lang="en-US"/>
              <a:pPr>
                <a:defRPr/>
              </a:pPr>
              <a:t>June 26, 2013</a:t>
            </a:fld>
            <a:endParaRPr lang="en-US" dirty="0"/>
          </a:p>
        </p:txBody>
      </p:sp>
      <p:sp>
        <p:nvSpPr>
          <p:cNvPr id="6" name="Slide Number Placeholder 4"/>
          <p:cNvSpPr>
            <a:spLocks noGrp="1"/>
          </p:cNvSpPr>
          <p:nvPr>
            <p:ph type="sldNum" sz="quarter" idx="11"/>
          </p:nvPr>
        </p:nvSpPr>
        <p:spPr>
          <a:ln/>
        </p:spPr>
        <p:txBody>
          <a:bodyPr/>
          <a:lstStyle>
            <a:lvl1pPr>
              <a:defRPr/>
            </a:lvl1pPr>
          </a:lstStyle>
          <a:p>
            <a:pPr>
              <a:defRPr/>
            </a:pPr>
            <a:fld id="{4DDE2EB1-FAFD-4E36-BA76-6C7DE8AEB573}" type="slidenum">
              <a:rPr lang="en-US"/>
              <a:pPr>
                <a:defRPr/>
              </a:pPr>
              <a:t>‹#›</a:t>
            </a:fld>
            <a:endParaRPr lang="en-US" dirty="0"/>
          </a:p>
        </p:txBody>
      </p:sp>
    </p:spTree>
    <p:extLst>
      <p:ext uri="{BB962C8B-B14F-4D97-AF65-F5344CB8AC3E}">
        <p14:creationId xmlns:p14="http://schemas.microsoft.com/office/powerpoint/2010/main" val="3486383562"/>
      </p:ext>
    </p:extLst>
  </p:cSld>
  <p:clrMapOvr>
    <a:masterClrMapping/>
  </p:clrMapOvr>
  <p:transition xmlns:p14="http://schemas.microsoft.com/office/powerpoint/2010/main" spd="slow"/>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914" y="3600649"/>
            <a:ext cx="5486797" cy="424656"/>
          </a:xfrm>
        </p:spPr>
        <p:txBody>
          <a:bodyPr/>
          <a:lstStyle>
            <a:lvl1pPr algn="l">
              <a:defRPr sz="1300" b="1"/>
            </a:lvl1pPr>
          </a:lstStyle>
          <a:p>
            <a:r>
              <a:rPr lang="en-US" smtClean="0"/>
              <a:t>Click to edit Master title style</a:t>
            </a:r>
            <a:endParaRPr lang="en-SG"/>
          </a:p>
        </p:txBody>
      </p:sp>
      <p:sp>
        <p:nvSpPr>
          <p:cNvPr id="3" name="Picture Placeholder 2"/>
          <p:cNvSpPr>
            <a:spLocks noGrp="1"/>
          </p:cNvSpPr>
          <p:nvPr>
            <p:ph type="pic" idx="1"/>
          </p:nvPr>
        </p:nvSpPr>
        <p:spPr>
          <a:xfrm>
            <a:off x="1791914" y="459386"/>
            <a:ext cx="5486797" cy="3086695"/>
          </a:xfrm>
        </p:spPr>
        <p:txBody>
          <a:bodyPr/>
          <a:lstStyle>
            <a:lvl1pPr marL="0" indent="0">
              <a:buNone/>
              <a:defRPr sz="1900"/>
            </a:lvl1pPr>
            <a:lvl2pPr marL="285707" indent="0">
              <a:buNone/>
              <a:defRPr sz="1800"/>
            </a:lvl2pPr>
            <a:lvl3pPr marL="571414" indent="0">
              <a:buNone/>
              <a:defRPr sz="1500"/>
            </a:lvl3pPr>
            <a:lvl4pPr marL="857121" indent="0">
              <a:buNone/>
              <a:defRPr sz="1300"/>
            </a:lvl4pPr>
            <a:lvl5pPr marL="1142829" indent="0">
              <a:buNone/>
              <a:defRPr sz="1300"/>
            </a:lvl5pPr>
            <a:lvl6pPr marL="1428536" indent="0">
              <a:buNone/>
              <a:defRPr sz="1300"/>
            </a:lvl6pPr>
            <a:lvl7pPr marL="1714243" indent="0">
              <a:buNone/>
              <a:defRPr sz="1300"/>
            </a:lvl7pPr>
            <a:lvl8pPr marL="1999950" indent="0">
              <a:buNone/>
              <a:defRPr sz="1300"/>
            </a:lvl8pPr>
            <a:lvl9pPr marL="2285657" indent="0">
              <a:buNone/>
              <a:defRPr sz="1300"/>
            </a:lvl9pPr>
          </a:lstStyle>
          <a:p>
            <a:pPr lvl="0"/>
            <a:endParaRPr lang="en-SG" noProof="0" dirty="0"/>
          </a:p>
        </p:txBody>
      </p:sp>
      <p:sp>
        <p:nvSpPr>
          <p:cNvPr id="4" name="Text Placeholder 3"/>
          <p:cNvSpPr>
            <a:spLocks noGrp="1"/>
          </p:cNvSpPr>
          <p:nvPr>
            <p:ph type="body" sz="half" idx="2"/>
          </p:nvPr>
        </p:nvSpPr>
        <p:spPr>
          <a:xfrm>
            <a:off x="1791914" y="4025307"/>
            <a:ext cx="5486797" cy="604242"/>
          </a:xfrm>
        </p:spPr>
        <p:txBody>
          <a:bodyPr/>
          <a:lstStyle>
            <a:lvl1pPr marL="0" indent="0">
              <a:buNone/>
              <a:defRPr sz="900"/>
            </a:lvl1pPr>
            <a:lvl2pPr marL="285707" indent="0">
              <a:buNone/>
              <a:defRPr sz="700"/>
            </a:lvl2pPr>
            <a:lvl3pPr marL="571414" indent="0">
              <a:buNone/>
              <a:defRPr sz="600"/>
            </a:lvl3pPr>
            <a:lvl4pPr marL="857121" indent="0">
              <a:buNone/>
              <a:defRPr sz="600"/>
            </a:lvl4pPr>
            <a:lvl5pPr marL="1142829" indent="0">
              <a:buNone/>
              <a:defRPr sz="600"/>
            </a:lvl5pPr>
            <a:lvl6pPr marL="1428536" indent="0">
              <a:buNone/>
              <a:defRPr sz="600"/>
            </a:lvl6pPr>
            <a:lvl7pPr marL="1714243" indent="0">
              <a:buNone/>
              <a:defRPr sz="600"/>
            </a:lvl7pPr>
            <a:lvl8pPr marL="1999950" indent="0">
              <a:buNone/>
              <a:defRPr sz="600"/>
            </a:lvl8pPr>
            <a:lvl9pPr marL="2285657" indent="0">
              <a:buNone/>
              <a:defRPr sz="600"/>
            </a:lvl9pPr>
          </a:lstStyle>
          <a:p>
            <a:pPr lvl="0"/>
            <a:r>
              <a:rPr lang="en-US" smtClean="0"/>
              <a:t>Click to edit Master text styles</a:t>
            </a:r>
          </a:p>
        </p:txBody>
      </p:sp>
      <p:sp>
        <p:nvSpPr>
          <p:cNvPr id="5" name="Date Placeholder 2"/>
          <p:cNvSpPr>
            <a:spLocks noGrp="1"/>
          </p:cNvSpPr>
          <p:nvPr>
            <p:ph type="dt" sz="half" idx="10"/>
          </p:nvPr>
        </p:nvSpPr>
        <p:spPr>
          <a:ln/>
        </p:spPr>
        <p:txBody>
          <a:bodyPr/>
          <a:lstStyle>
            <a:lvl1pPr>
              <a:defRPr/>
            </a:lvl1pPr>
          </a:lstStyle>
          <a:p>
            <a:pPr>
              <a:defRPr/>
            </a:pPr>
            <a:fld id="{ACD1FEBA-0F1E-42B7-9001-528CF93DB6ED}" type="datetime4">
              <a:rPr lang="en-US"/>
              <a:pPr>
                <a:defRPr/>
              </a:pPr>
              <a:t>June 26, 2013</a:t>
            </a:fld>
            <a:endParaRPr lang="en-US" dirty="0"/>
          </a:p>
        </p:txBody>
      </p:sp>
      <p:sp>
        <p:nvSpPr>
          <p:cNvPr id="6" name="Slide Number Placeholder 4"/>
          <p:cNvSpPr>
            <a:spLocks noGrp="1"/>
          </p:cNvSpPr>
          <p:nvPr>
            <p:ph type="sldNum" sz="quarter" idx="11"/>
          </p:nvPr>
        </p:nvSpPr>
        <p:spPr>
          <a:ln/>
        </p:spPr>
        <p:txBody>
          <a:bodyPr/>
          <a:lstStyle>
            <a:lvl1pPr>
              <a:defRPr/>
            </a:lvl1pPr>
          </a:lstStyle>
          <a:p>
            <a:pPr>
              <a:defRPr/>
            </a:pPr>
            <a:fld id="{BC30959A-5B54-4646-8C5E-E91C5BF1ACD8}" type="slidenum">
              <a:rPr lang="en-US"/>
              <a:pPr>
                <a:defRPr/>
              </a:pPr>
              <a:t>‹#›</a:t>
            </a:fld>
            <a:endParaRPr lang="en-US" dirty="0"/>
          </a:p>
        </p:txBody>
      </p:sp>
    </p:spTree>
    <p:extLst>
      <p:ext uri="{BB962C8B-B14F-4D97-AF65-F5344CB8AC3E}">
        <p14:creationId xmlns:p14="http://schemas.microsoft.com/office/powerpoint/2010/main" val="3688294944"/>
      </p:ext>
    </p:extLst>
  </p:cSld>
  <p:clrMapOvr>
    <a:masterClrMapping/>
  </p:clrMapOvr>
  <p:transition xmlns:p14="http://schemas.microsoft.com/office/powerpoint/2010/main" spd="slow"/>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2"/>
          <p:cNvSpPr>
            <a:spLocks noGrp="1"/>
          </p:cNvSpPr>
          <p:nvPr>
            <p:ph type="dt" sz="half" idx="10"/>
          </p:nvPr>
        </p:nvSpPr>
        <p:spPr>
          <a:ln/>
        </p:spPr>
        <p:txBody>
          <a:bodyPr/>
          <a:lstStyle>
            <a:lvl1pPr>
              <a:defRPr/>
            </a:lvl1pPr>
          </a:lstStyle>
          <a:p>
            <a:pPr>
              <a:defRPr/>
            </a:pPr>
            <a:fld id="{C0A6BE35-189C-49B6-A75A-31E87543A257}" type="datetime4">
              <a:rPr lang="en-US"/>
              <a:pPr>
                <a:defRPr/>
              </a:pPr>
              <a:t>June 26, 2013</a:t>
            </a:fld>
            <a:endParaRPr lang="en-US" dirty="0"/>
          </a:p>
        </p:txBody>
      </p:sp>
      <p:sp>
        <p:nvSpPr>
          <p:cNvPr id="5" name="Slide Number Placeholder 4"/>
          <p:cNvSpPr>
            <a:spLocks noGrp="1"/>
          </p:cNvSpPr>
          <p:nvPr>
            <p:ph type="sldNum" sz="quarter" idx="11"/>
          </p:nvPr>
        </p:nvSpPr>
        <p:spPr>
          <a:ln/>
        </p:spPr>
        <p:txBody>
          <a:bodyPr/>
          <a:lstStyle>
            <a:lvl1pPr>
              <a:defRPr/>
            </a:lvl1pPr>
          </a:lstStyle>
          <a:p>
            <a:pPr>
              <a:defRPr/>
            </a:pPr>
            <a:fld id="{E9264812-86C5-4937-ABD3-3B3EF2D36EA0}" type="slidenum">
              <a:rPr lang="en-US"/>
              <a:pPr>
                <a:defRPr/>
              </a:pPr>
              <a:t>‹#›</a:t>
            </a:fld>
            <a:endParaRPr lang="en-US" dirty="0"/>
          </a:p>
        </p:txBody>
      </p:sp>
    </p:spTree>
    <p:extLst>
      <p:ext uri="{BB962C8B-B14F-4D97-AF65-F5344CB8AC3E}">
        <p14:creationId xmlns:p14="http://schemas.microsoft.com/office/powerpoint/2010/main" val="2760637356"/>
      </p:ext>
    </p:extLst>
  </p:cSld>
  <p:clrMapOvr>
    <a:masterClrMapping/>
  </p:clrMapOvr>
  <p:transition xmlns:p14="http://schemas.microsoft.com/office/powerpoint/2010/main" spd="slow"/>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5126" y="666753"/>
            <a:ext cx="2143125" cy="4204891"/>
          </a:xfrm>
        </p:spPr>
        <p:txBody>
          <a:bodyPr vert="eaVert"/>
          <a:lstStyle/>
          <a:p>
            <a:r>
              <a:rPr lang="en-US" smtClean="0"/>
              <a:t>Click to edit Master title style</a:t>
            </a:r>
            <a:endParaRPr lang="en-SG"/>
          </a:p>
        </p:txBody>
      </p:sp>
      <p:sp>
        <p:nvSpPr>
          <p:cNvPr id="3" name="Vertical Text Placeholder 2"/>
          <p:cNvSpPr>
            <a:spLocks noGrp="1"/>
          </p:cNvSpPr>
          <p:nvPr>
            <p:ph type="body" orient="vert" idx="1"/>
          </p:nvPr>
        </p:nvSpPr>
        <p:spPr>
          <a:xfrm>
            <a:off x="285751" y="666753"/>
            <a:ext cx="6334125" cy="420489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2"/>
          <p:cNvSpPr>
            <a:spLocks noGrp="1"/>
          </p:cNvSpPr>
          <p:nvPr>
            <p:ph type="dt" sz="half" idx="10"/>
          </p:nvPr>
        </p:nvSpPr>
        <p:spPr>
          <a:ln/>
        </p:spPr>
        <p:txBody>
          <a:bodyPr/>
          <a:lstStyle>
            <a:lvl1pPr>
              <a:defRPr/>
            </a:lvl1pPr>
          </a:lstStyle>
          <a:p>
            <a:pPr>
              <a:defRPr/>
            </a:pPr>
            <a:fld id="{3D0140F8-A24E-4B98-9951-37C8CC7573E1}" type="datetime4">
              <a:rPr lang="en-US"/>
              <a:pPr>
                <a:defRPr/>
              </a:pPr>
              <a:t>June 26, 2013</a:t>
            </a:fld>
            <a:endParaRPr lang="en-US" dirty="0"/>
          </a:p>
        </p:txBody>
      </p:sp>
      <p:sp>
        <p:nvSpPr>
          <p:cNvPr id="5" name="Slide Number Placeholder 4"/>
          <p:cNvSpPr>
            <a:spLocks noGrp="1"/>
          </p:cNvSpPr>
          <p:nvPr>
            <p:ph type="sldNum" sz="quarter" idx="11"/>
          </p:nvPr>
        </p:nvSpPr>
        <p:spPr>
          <a:ln/>
        </p:spPr>
        <p:txBody>
          <a:bodyPr/>
          <a:lstStyle>
            <a:lvl1pPr>
              <a:defRPr/>
            </a:lvl1pPr>
          </a:lstStyle>
          <a:p>
            <a:pPr>
              <a:defRPr/>
            </a:pPr>
            <a:fld id="{EE3A9033-1AF4-4A1F-99DE-0E2BE3B505FC}" type="slidenum">
              <a:rPr lang="en-US"/>
              <a:pPr>
                <a:defRPr/>
              </a:pPr>
              <a:t>‹#›</a:t>
            </a:fld>
            <a:endParaRPr lang="en-US" dirty="0"/>
          </a:p>
        </p:txBody>
      </p:sp>
    </p:spTree>
    <p:extLst>
      <p:ext uri="{BB962C8B-B14F-4D97-AF65-F5344CB8AC3E}">
        <p14:creationId xmlns:p14="http://schemas.microsoft.com/office/powerpoint/2010/main" val="264316352"/>
      </p:ext>
    </p:extLst>
  </p:cSld>
  <p:clrMapOvr>
    <a:masterClrMapping/>
  </p:clrMapOvr>
  <p:transition xmlns:p14="http://schemas.microsoft.com/office/powerpoint/2010/main" spd="slow"/>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Content Paragraph 2 Column">
    <p:spTree>
      <p:nvGrpSpPr>
        <p:cNvPr id="1" name=""/>
        <p:cNvGrpSpPr/>
        <p:nvPr/>
      </p:nvGrpSpPr>
      <p:grpSpPr>
        <a:xfrm>
          <a:off x="0" y="0"/>
          <a:ext cx="0" cy="0"/>
          <a:chOff x="0" y="0"/>
          <a:chExt cx="0" cy="0"/>
        </a:xfrm>
      </p:grpSpPr>
      <p:sp>
        <p:nvSpPr>
          <p:cNvPr id="4" name="Rectangle 3"/>
          <p:cNvSpPr/>
          <p:nvPr userDrawn="1"/>
        </p:nvSpPr>
        <p:spPr bwMode="auto">
          <a:xfrm>
            <a:off x="0" y="0"/>
            <a:ext cx="9144000" cy="5143500"/>
          </a:xfrm>
          <a:prstGeom prst="rect">
            <a:avLst/>
          </a:prstGeom>
          <a:noFill/>
          <a:ln w="19050" cap="flat" cmpd="sng" algn="ctr">
            <a:solidFill>
              <a:schemeClr val="tx1">
                <a:lumMod val="75000"/>
                <a:lumOff val="25000"/>
              </a:schemeClr>
            </a:solidFill>
            <a:prstDash val="solid"/>
            <a:round/>
            <a:headEnd type="none" w="med" len="med"/>
            <a:tailEnd type="none" w="med" len="med"/>
          </a:ln>
          <a:effectLst/>
        </p:spPr>
        <p:txBody>
          <a:bodyPr lIns="64008" tIns="32004" rIns="64008" bIns="32004"/>
          <a:lstStyle/>
          <a:p>
            <a:pPr defTabSz="914218" eaLnBrk="0" fontAlgn="auto" hangingPunct="0">
              <a:spcBef>
                <a:spcPts val="0"/>
              </a:spcBef>
              <a:spcAft>
                <a:spcPts val="0"/>
              </a:spcAft>
              <a:defRPr/>
            </a:pPr>
            <a:endParaRPr lang="en-US">
              <a:solidFill>
                <a:srgbClr val="000000"/>
              </a:solidFill>
              <a:latin typeface="Calibri"/>
              <a:ea typeface="MS PGothic" pitchFamily="34" charset="-128"/>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7" name="Text Placeholder 6"/>
          <p:cNvSpPr>
            <a:spLocks noGrp="1"/>
          </p:cNvSpPr>
          <p:nvPr>
            <p:ph type="body" sz="quarter" idx="13"/>
          </p:nvPr>
        </p:nvSpPr>
        <p:spPr>
          <a:xfrm>
            <a:off x="285750" y="1983105"/>
            <a:ext cx="8572500" cy="2888536"/>
          </a:xfrm>
        </p:spPr>
        <p:txBody>
          <a:bodyPr numCol="2" spcCol="211226"/>
          <a:lstStyle>
            <a:lvl1pPr marL="0" indent="0">
              <a:buNone/>
              <a:defRPr/>
            </a:lvl1pPr>
            <a:lvl2pPr>
              <a:buNone/>
              <a:defRPr/>
            </a:lvl2pPr>
            <a:lvl3pPr>
              <a:buNone/>
              <a:defRPr/>
            </a:lvl3pPr>
            <a:lvl4pPr>
              <a:buNone/>
              <a:defRPr/>
            </a:lvl4pPr>
            <a:lvl5pPr>
              <a:buNone/>
              <a:defRPr/>
            </a:lvl5pPr>
          </a:lstStyle>
          <a:p>
            <a:pPr lvl="0"/>
            <a:r>
              <a:rPr lang="en-US" smtClean="0"/>
              <a:t>Click to edit Master text styles</a:t>
            </a:r>
          </a:p>
        </p:txBody>
      </p:sp>
      <p:sp>
        <p:nvSpPr>
          <p:cNvPr id="5" name="Date Placeholder 2"/>
          <p:cNvSpPr>
            <a:spLocks noGrp="1"/>
          </p:cNvSpPr>
          <p:nvPr>
            <p:ph type="dt" sz="half" idx="14"/>
          </p:nvPr>
        </p:nvSpPr>
        <p:spPr>
          <a:xfrm>
            <a:off x="6858000" y="232173"/>
            <a:ext cx="1714500" cy="142875"/>
          </a:xfrm>
          <a:prstGeom prst="rect">
            <a:avLst/>
          </a:prstGeom>
        </p:spPr>
        <p:txBody>
          <a:bodyPr lIns="64008" tIns="32004" rIns="64008" bIns="32004"/>
          <a:lstStyle>
            <a:lvl1pPr>
              <a:defRPr>
                <a:latin typeface="Arial" charset="0"/>
                <a:cs typeface="Arial" charset="0"/>
              </a:defRPr>
            </a:lvl1pPr>
          </a:lstStyle>
          <a:p>
            <a:pPr>
              <a:defRPr/>
            </a:pPr>
            <a:fld id="{6B34D3D3-F9D5-42B7-B730-197D21C11A30}" type="datetime4">
              <a:rPr lang="en-US"/>
              <a:pPr>
                <a:defRPr/>
              </a:pPr>
              <a:t>June 26, 2013</a:t>
            </a:fld>
            <a:endParaRPr lang="en-US" dirty="0"/>
          </a:p>
        </p:txBody>
      </p:sp>
      <p:sp>
        <p:nvSpPr>
          <p:cNvPr id="6" name="Slide Number Placeholder 4"/>
          <p:cNvSpPr>
            <a:spLocks noGrp="1"/>
          </p:cNvSpPr>
          <p:nvPr>
            <p:ph type="sldNum" sz="quarter" idx="15"/>
          </p:nvPr>
        </p:nvSpPr>
        <p:spPr/>
        <p:txBody>
          <a:bodyPr/>
          <a:lstStyle>
            <a:lvl1pPr>
              <a:defRPr/>
            </a:lvl1pPr>
          </a:lstStyle>
          <a:p>
            <a:pPr>
              <a:defRPr/>
            </a:pPr>
            <a:fld id="{757815E1-C58D-424F-A424-CA7D54239834}" type="slidenum">
              <a:rPr lang="en-US"/>
              <a:pPr>
                <a:defRPr/>
              </a:pPr>
              <a:t>‹#›</a:t>
            </a:fld>
            <a:endParaRPr lang="en-US" dirty="0"/>
          </a:p>
        </p:txBody>
      </p:sp>
    </p:spTree>
    <p:extLst>
      <p:ext uri="{BB962C8B-B14F-4D97-AF65-F5344CB8AC3E}">
        <p14:creationId xmlns:p14="http://schemas.microsoft.com/office/powerpoint/2010/main" val="3531788176"/>
      </p:ext>
    </p:extLst>
  </p:cSld>
  <p:clrMapOvr>
    <a:masterClrMapping/>
  </p:clrMapOvr>
  <p:transition xmlns:p14="http://schemas.microsoft.com/office/powerpoint/2010/main" spd="slow">
    <p:fade thruBlk="1"/>
  </p:transition>
  <p:hf hdr="0" ftr="0"/>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0"/>
            <a:ext cx="9144000" cy="5143500"/>
          </a:xfrm>
          <a:prstGeom prst="rect">
            <a:avLst/>
          </a:prstGeom>
          <a:solidFill>
            <a:schemeClr val="tx1"/>
          </a:solidFill>
          <a:ln w="9525" algn="ctr">
            <a:noFill/>
            <a:round/>
            <a:headEnd/>
            <a:tailEnd/>
          </a:ln>
        </p:spPr>
        <p:txBody>
          <a:bodyPr lIns="57150" tIns="28575" rIns="57150" bIns="28575"/>
          <a:lstStyle/>
          <a:p>
            <a:pPr defTabSz="914400" eaLnBrk="0" hangingPunct="0"/>
            <a:r>
              <a:rPr lang="en-US" sz="1500" smtClean="0">
                <a:solidFill>
                  <a:srgbClr val="000000"/>
                </a:solidFill>
                <a:latin typeface="Arial" charset="0"/>
                <a:ea typeface="ＭＳ Ｐゴシック" charset="0"/>
                <a:cs typeface="ＭＳ Ｐゴシック" charset="0"/>
              </a:rPr>
              <a:t>{</a:t>
            </a:r>
          </a:p>
        </p:txBody>
      </p:sp>
      <p:sp>
        <p:nvSpPr>
          <p:cNvPr id="5" name="Rectangle 4"/>
          <p:cNvSpPr/>
          <p:nvPr/>
        </p:nvSpPr>
        <p:spPr bwMode="auto">
          <a:xfrm>
            <a:off x="0" y="0"/>
            <a:ext cx="9144000" cy="5143500"/>
          </a:xfrm>
          <a:prstGeom prst="rect">
            <a:avLst/>
          </a:prstGeom>
          <a:noFill/>
          <a:ln w="19050" cap="flat" cmpd="sng" algn="ctr">
            <a:solidFill>
              <a:schemeClr val="tx1">
                <a:lumMod val="75000"/>
                <a:lumOff val="25000"/>
              </a:schemeClr>
            </a:solidFill>
            <a:prstDash val="solid"/>
            <a:round/>
            <a:headEnd type="none" w="med" len="med"/>
            <a:tailEnd type="none" w="med" len="med"/>
          </a:ln>
          <a:effectLst/>
        </p:spPr>
        <p:txBody>
          <a:bodyPr lIns="57150" tIns="28575" rIns="57150" bIns="28575"/>
          <a:lstStyle/>
          <a:p>
            <a:pPr defTabSz="914400" eaLnBrk="0" hangingPunct="0"/>
            <a:endParaRPr lang="en-US" sz="1500" smtClean="0">
              <a:solidFill>
                <a:srgbClr val="000000"/>
              </a:solidFill>
              <a:latin typeface="Arial" charset="0"/>
              <a:ea typeface="ＭＳ Ｐゴシック" charset="0"/>
              <a:cs typeface="ＭＳ Ｐゴシック" charset="0"/>
            </a:endParaRPr>
          </a:p>
        </p:txBody>
      </p:sp>
      <p:pic>
        <p:nvPicPr>
          <p:cNvPr id="6" name="Picture 12" descr="BlackBerry_Logo_Preferred_White_New_1.eps"/>
          <p:cNvPicPr preferRelativeResize="0">
            <a:picLocks noChangeAspect="1"/>
          </p:cNvPicPr>
          <p:nvPr/>
        </p:nvPicPr>
        <p:blipFill>
          <a:blip r:embed="rId2">
            <a:alphaModFix amt="0"/>
            <a:extLst>
              <a:ext uri="{28A0092B-C50C-407E-A947-70E740481C1C}">
                <a14:useLocalDpi xmlns:a14="http://schemas.microsoft.com/office/drawing/2010/main" val="0"/>
              </a:ext>
            </a:extLst>
          </a:blip>
          <a:srcRect/>
          <a:stretch>
            <a:fillRect/>
          </a:stretch>
        </p:blipFill>
        <p:spPr bwMode="gray">
          <a:xfrm>
            <a:off x="285750" y="3376415"/>
            <a:ext cx="8572500" cy="1489273"/>
          </a:xfrm>
          <a:prstGeom prst="rect">
            <a:avLst/>
          </a:prstGeom>
          <a:solidFill>
            <a:schemeClr val="tx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bwMode="ltGray">
          <a:xfrm>
            <a:off x="280553" y="406986"/>
            <a:ext cx="6574471" cy="1629640"/>
          </a:xfrm>
        </p:spPr>
        <p:txBody>
          <a:bodyPr/>
          <a:lstStyle>
            <a:lvl1pPr>
              <a:defRPr sz="3800"/>
            </a:lvl1pPr>
          </a:lstStyle>
          <a:p>
            <a:r>
              <a:rPr lang="en-US" smtClean="0"/>
              <a:t>Click to edit Master title style</a:t>
            </a:r>
            <a:endParaRPr lang="en-US" dirty="0"/>
          </a:p>
        </p:txBody>
      </p:sp>
      <p:sp>
        <p:nvSpPr>
          <p:cNvPr id="15" name="Text Placeholder 14"/>
          <p:cNvSpPr>
            <a:spLocks noGrp="1"/>
          </p:cNvSpPr>
          <p:nvPr>
            <p:ph type="body" sz="quarter" idx="13"/>
          </p:nvPr>
        </p:nvSpPr>
        <p:spPr bwMode="ltGray">
          <a:xfrm>
            <a:off x="280553" y="2213341"/>
            <a:ext cx="6386947" cy="322041"/>
          </a:xfrm>
        </p:spPr>
        <p:txBody>
          <a:bodyPr/>
          <a:lstStyle>
            <a:lvl1pPr>
              <a:buNone/>
              <a:defRPr sz="2000">
                <a:solidFill>
                  <a:schemeClr val="bg2"/>
                </a:solidFill>
              </a:defRPr>
            </a:lvl1pPr>
          </a:lstStyle>
          <a:p>
            <a:pPr lvl="0"/>
            <a:r>
              <a:rPr lang="en-US" smtClean="0"/>
              <a:t>Click to edit Master text styles</a:t>
            </a:r>
          </a:p>
        </p:txBody>
      </p:sp>
      <p:sp>
        <p:nvSpPr>
          <p:cNvPr id="7" name="Date Placeholder 2"/>
          <p:cNvSpPr>
            <a:spLocks noGrp="1"/>
          </p:cNvSpPr>
          <p:nvPr>
            <p:ph type="dt" sz="half" idx="14"/>
          </p:nvPr>
        </p:nvSpPr>
        <p:spPr>
          <a:xfrm>
            <a:off x="280790" y="2554883"/>
            <a:ext cx="6386711" cy="395883"/>
          </a:xfrm>
        </p:spPr>
        <p:txBody>
          <a:bodyPr anchor="t"/>
          <a:lstStyle>
            <a:lvl1pPr>
              <a:defRPr sz="2000">
                <a:solidFill>
                  <a:srgbClr val="0073BC"/>
                </a:solidFill>
              </a:defRPr>
            </a:lvl1pPr>
          </a:lstStyle>
          <a:p>
            <a:fld id="{9F2D054B-4FB4-B841-B3BF-659BFF9C0C0B}" type="datetime4">
              <a:rPr lang="en-US"/>
              <a:pPr/>
              <a:t>June 26, 2013</a:t>
            </a:fld>
            <a:endParaRPr lang="en-US"/>
          </a:p>
        </p:txBody>
      </p:sp>
    </p:spTree>
    <p:extLst>
      <p:ext uri="{BB962C8B-B14F-4D97-AF65-F5344CB8AC3E}">
        <p14:creationId xmlns:p14="http://schemas.microsoft.com/office/powerpoint/2010/main" val="351048490"/>
      </p:ext>
    </p:extLst>
  </p:cSld>
  <p:clrMapOvr>
    <a:masterClrMapping/>
  </p:clrMapOvr>
  <p:transition xmlns:p14="http://schemas.microsoft.com/office/powerpoint/2010/main" spd="slow">
    <p:fade thruBlk="1"/>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Color Separator">
    <p:bg>
      <p:bgPr>
        <a:solidFill>
          <a:schemeClr val="accent3"/>
        </a:solidFill>
        <a:effectLst/>
      </p:bgPr>
    </p:bg>
    <p:spTree>
      <p:nvGrpSpPr>
        <p:cNvPr id="1" name=""/>
        <p:cNvGrpSpPr/>
        <p:nvPr/>
      </p:nvGrpSpPr>
      <p:grpSpPr>
        <a:xfrm>
          <a:off x="0" y="0"/>
          <a:ext cx="0" cy="0"/>
          <a:chOff x="0" y="0"/>
          <a:chExt cx="0" cy="0"/>
        </a:xfrm>
      </p:grpSpPr>
      <p:sp>
        <p:nvSpPr>
          <p:cNvPr id="3" name="Rectangle 2"/>
          <p:cNvSpPr/>
          <p:nvPr/>
        </p:nvSpPr>
        <p:spPr bwMode="auto">
          <a:xfrm>
            <a:off x="0" y="0"/>
            <a:ext cx="9144000" cy="5143500"/>
          </a:xfrm>
          <a:prstGeom prst="rect">
            <a:avLst/>
          </a:prstGeom>
          <a:solidFill>
            <a:schemeClr val="accent3"/>
          </a:solidFill>
          <a:ln w="9525" cap="flat" cmpd="sng" algn="ctr">
            <a:noFill/>
            <a:prstDash val="solid"/>
            <a:round/>
            <a:headEnd type="none" w="med" len="med"/>
            <a:tailEnd type="none" w="med" len="med"/>
          </a:ln>
          <a:effectLst/>
        </p:spPr>
        <p:txBody>
          <a:bodyPr lIns="57150" tIns="28575" rIns="57150" bIns="28575"/>
          <a:lstStyle/>
          <a:p>
            <a:pPr defTabSz="914400" eaLnBrk="0" hangingPunct="0"/>
            <a:endParaRPr lang="en-US" sz="1500" smtClean="0">
              <a:solidFill>
                <a:srgbClr val="000000"/>
              </a:solidFill>
              <a:latin typeface="Arial" charset="0"/>
              <a:ea typeface="ＭＳ Ｐゴシック" charset="0"/>
              <a:cs typeface="ＭＳ Ｐゴシック" charset="0"/>
            </a:endParaRPr>
          </a:p>
        </p:txBody>
      </p:sp>
      <p:cxnSp>
        <p:nvCxnSpPr>
          <p:cNvPr id="4" name="Straight Connector 6"/>
          <p:cNvCxnSpPr>
            <a:cxnSpLocks noChangeShapeType="1"/>
          </p:cNvCxnSpPr>
          <p:nvPr/>
        </p:nvCxnSpPr>
        <p:spPr bwMode="white">
          <a:xfrm>
            <a:off x="288727" y="476250"/>
            <a:ext cx="8569523" cy="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cxnSp>
      <p:pic>
        <p:nvPicPr>
          <p:cNvPr id="5" name="Picture 16" descr="BlackBerry_Logo_Preferred_White_N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844" y="195462"/>
            <a:ext cx="875109" cy="200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white">
          <a:xfrm>
            <a:off x="4655344" y="236548"/>
            <a:ext cx="2000250" cy="138499"/>
          </a:xfrm>
          <a:prstGeom prst="rect">
            <a:avLst/>
          </a:prstGeom>
          <a:noFill/>
          <a:ln w="9525">
            <a:noFill/>
            <a:miter lim="800000"/>
            <a:headEnd/>
            <a:tailEnd/>
          </a:ln>
        </p:spPr>
        <p:txBody>
          <a:bodyPr lIns="0" tIns="0" rIns="0" bIns="0" anchor="b">
            <a:spAutoFit/>
          </a:bodyPr>
          <a:lstStyle/>
          <a:p>
            <a:pPr defTabSz="914400" eaLnBrk="0" hangingPunct="0">
              <a:defRPr/>
            </a:pPr>
            <a:r>
              <a:rPr lang="en-US" sz="900">
                <a:solidFill>
                  <a:srgbClr val="FFFFFF"/>
                </a:solidFill>
                <a:latin typeface="Trade Gothic Next LT Pro Lt" pitchFamily="34" charset="0"/>
                <a:cs typeface="ＭＳ Ｐゴシック" charset="0"/>
              </a:rPr>
              <a:t>Internal Use Only</a:t>
            </a:r>
          </a:p>
        </p:txBody>
      </p:sp>
      <p:sp>
        <p:nvSpPr>
          <p:cNvPr id="2" name="Title 1"/>
          <p:cNvSpPr>
            <a:spLocks noGrp="1"/>
          </p:cNvSpPr>
          <p:nvPr>
            <p:ph type="title"/>
          </p:nvPr>
        </p:nvSpPr>
        <p:spPr>
          <a:xfrm>
            <a:off x="285750" y="666750"/>
            <a:ext cx="8572500" cy="3095625"/>
          </a:xfrm>
        </p:spPr>
        <p:txBody>
          <a:bodyPr/>
          <a:lstStyle>
            <a:lvl1pPr>
              <a:defRPr sz="4000"/>
            </a:lvl1p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lvl1pPr>
              <a:defRPr>
                <a:solidFill>
                  <a:srgbClr val="FFFFFF"/>
                </a:solidFill>
              </a:defRPr>
            </a:lvl1pPr>
          </a:lstStyle>
          <a:p>
            <a:fld id="{0A732D54-CE50-2440-A1BD-5DEA06600B54}" type="datetime4">
              <a:rPr lang="en-US"/>
              <a:pPr/>
              <a:t>June 26, 2013</a:t>
            </a:fld>
            <a:endParaRPr lang="en-US"/>
          </a:p>
        </p:txBody>
      </p:sp>
      <p:sp>
        <p:nvSpPr>
          <p:cNvPr id="8" name="Slide Number Placeholder 4"/>
          <p:cNvSpPr>
            <a:spLocks noGrp="1"/>
          </p:cNvSpPr>
          <p:nvPr>
            <p:ph type="sldNum" sz="quarter" idx="11"/>
          </p:nvPr>
        </p:nvSpPr>
        <p:spPr/>
        <p:txBody>
          <a:bodyPr/>
          <a:lstStyle>
            <a:lvl1pPr>
              <a:defRPr>
                <a:solidFill>
                  <a:srgbClr val="FFFFFF"/>
                </a:solidFill>
              </a:defRPr>
            </a:lvl1pPr>
          </a:lstStyle>
          <a:p>
            <a:fld id="{5A6B6D33-8FFF-314D-BEF6-60F49EC5653F}" type="slidenum">
              <a:rPr lang="en-US"/>
              <a:pPr/>
              <a:t>‹#›</a:t>
            </a:fld>
            <a:endParaRPr lang="en-US"/>
          </a:p>
        </p:txBody>
      </p:sp>
    </p:spTree>
    <p:extLst>
      <p:ext uri="{BB962C8B-B14F-4D97-AF65-F5344CB8AC3E}">
        <p14:creationId xmlns:p14="http://schemas.microsoft.com/office/powerpoint/2010/main" val="2810417663"/>
      </p:ext>
    </p:extLst>
  </p:cSld>
  <p:clrMapOvr>
    <a:masterClrMapping/>
  </p:clrMapOvr>
  <p:transition xmlns:p14="http://schemas.microsoft.com/office/powerpoint/2010/main" spd="slow">
    <p:fade thruBlk="1"/>
  </p:transition>
  <p:hf hdr="0" ftr="0"/>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Blue Dataflow Separator">
    <p:bg>
      <p:bgPr>
        <a:solidFill>
          <a:schemeClr val="accent3"/>
        </a:solidFill>
        <a:effectLst/>
      </p:bgPr>
    </p:bg>
    <p:spTree>
      <p:nvGrpSpPr>
        <p:cNvPr id="1" name=""/>
        <p:cNvGrpSpPr/>
        <p:nvPr/>
      </p:nvGrpSpPr>
      <p:grpSpPr>
        <a:xfrm>
          <a:off x="0" y="0"/>
          <a:ext cx="0" cy="0"/>
          <a:chOff x="0" y="0"/>
          <a:chExt cx="0" cy="0"/>
        </a:xfrm>
      </p:grpSpPr>
      <p:pic>
        <p:nvPicPr>
          <p:cNvPr id="3" name="Picture 8" descr="Blue Multistream 16x9-0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85750" y="666750"/>
            <a:ext cx="8572500" cy="3095625"/>
          </a:xfrm>
        </p:spPr>
        <p:txBody>
          <a:bodyPr/>
          <a:lstStyle>
            <a:lvl1pPr>
              <a:defRPr sz="4000"/>
            </a:lvl1pPr>
          </a:lstStyle>
          <a:p>
            <a:r>
              <a:rPr lang="en-US" smtClean="0"/>
              <a:t>Click to edit Master title style</a:t>
            </a:r>
            <a:endParaRPr lang="en-US" dirty="0"/>
          </a:p>
        </p:txBody>
      </p:sp>
      <p:sp>
        <p:nvSpPr>
          <p:cNvPr id="4" name="Date Placeholder 2"/>
          <p:cNvSpPr>
            <a:spLocks noGrp="1"/>
          </p:cNvSpPr>
          <p:nvPr>
            <p:ph type="dt" sz="half" idx="10"/>
          </p:nvPr>
        </p:nvSpPr>
        <p:spPr>
          <a:xfrm>
            <a:off x="8664774" y="993"/>
            <a:ext cx="469304" cy="9922"/>
          </a:xfrm>
        </p:spPr>
        <p:txBody>
          <a:bodyPr>
            <a:noAutofit/>
          </a:bodyPr>
          <a:lstStyle>
            <a:lvl1pPr algn="r">
              <a:defRPr sz="100">
                <a:solidFill>
                  <a:srgbClr val="0168AE"/>
                </a:solidFill>
              </a:defRPr>
            </a:lvl1pPr>
          </a:lstStyle>
          <a:p>
            <a:fld id="{8AD36B20-07F2-3F43-BDE3-230729DE48E9}" type="datetime4">
              <a:rPr lang="en-US"/>
              <a:pPr/>
              <a:t>June 26, 2013</a:t>
            </a:fld>
            <a:endParaRPr lang="en-US"/>
          </a:p>
        </p:txBody>
      </p:sp>
      <p:sp>
        <p:nvSpPr>
          <p:cNvPr id="5" name="Slide Number Placeholder 4"/>
          <p:cNvSpPr>
            <a:spLocks noGrp="1"/>
          </p:cNvSpPr>
          <p:nvPr>
            <p:ph type="sldNum" sz="quarter" idx="11"/>
          </p:nvPr>
        </p:nvSpPr>
        <p:spPr>
          <a:xfrm>
            <a:off x="8848329" y="0"/>
            <a:ext cx="268883" cy="9922"/>
          </a:xfrm>
        </p:spPr>
        <p:txBody>
          <a:bodyPr>
            <a:noAutofit/>
          </a:bodyPr>
          <a:lstStyle>
            <a:lvl1pPr>
              <a:defRPr sz="100">
                <a:solidFill>
                  <a:srgbClr val="0168AE"/>
                </a:solidFill>
              </a:defRPr>
            </a:lvl1pPr>
          </a:lstStyle>
          <a:p>
            <a:fld id="{C795C4B8-1914-564E-A220-CE7C4554BAA7}" type="slidenum">
              <a:rPr lang="en-US"/>
              <a:pPr/>
              <a:t>‹#›</a:t>
            </a:fld>
            <a:endParaRPr lang="en-US"/>
          </a:p>
        </p:txBody>
      </p:sp>
    </p:spTree>
    <p:extLst>
      <p:ext uri="{BB962C8B-B14F-4D97-AF65-F5344CB8AC3E}">
        <p14:creationId xmlns:p14="http://schemas.microsoft.com/office/powerpoint/2010/main" val="3444566227"/>
      </p:ext>
    </p:extLst>
  </p:cSld>
  <p:clrMapOvr>
    <a:masterClrMapping/>
  </p:clrMapOvr>
  <p:transition xmlns:p14="http://schemas.microsoft.com/office/powerpoint/2010/main" spd="slow">
    <p:fade thruBlk="1"/>
  </p:transition>
  <p:hf hdr="0" ftr="0"/>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Black Dataflow Separator">
    <p:bg>
      <p:bgPr>
        <a:solidFill>
          <a:schemeClr val="accent3"/>
        </a:solidFill>
        <a:effectLst/>
      </p:bgPr>
    </p:bg>
    <p:spTree>
      <p:nvGrpSpPr>
        <p:cNvPr id="1" name=""/>
        <p:cNvGrpSpPr/>
        <p:nvPr/>
      </p:nvGrpSpPr>
      <p:grpSpPr>
        <a:xfrm>
          <a:off x="0" y="0"/>
          <a:ext cx="0" cy="0"/>
          <a:chOff x="0" y="0"/>
          <a:chExt cx="0" cy="0"/>
        </a:xfrm>
      </p:grpSpPr>
      <p:pic>
        <p:nvPicPr>
          <p:cNvPr id="3" name="Picture 8" descr="Blue Multistream 16x9-0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bwMode="auto">
          <a:xfrm>
            <a:off x="0" y="0"/>
            <a:ext cx="9144000" cy="5143500"/>
          </a:xfrm>
          <a:prstGeom prst="rect">
            <a:avLst/>
          </a:prstGeom>
          <a:noFill/>
          <a:ln w="19050" cap="flat" cmpd="sng" algn="ctr">
            <a:solidFill>
              <a:schemeClr val="tx1">
                <a:lumMod val="75000"/>
                <a:lumOff val="25000"/>
              </a:schemeClr>
            </a:solidFill>
            <a:prstDash val="solid"/>
            <a:round/>
            <a:headEnd type="none" w="med" len="med"/>
            <a:tailEnd type="none" w="med" len="med"/>
          </a:ln>
          <a:effectLst/>
        </p:spPr>
        <p:txBody>
          <a:bodyPr lIns="57150" tIns="28575" rIns="57150" bIns="28575"/>
          <a:lstStyle/>
          <a:p>
            <a:pPr defTabSz="914400" eaLnBrk="0" hangingPunct="0"/>
            <a:endParaRPr lang="en-US" sz="1500" smtClean="0">
              <a:solidFill>
                <a:srgbClr val="000000"/>
              </a:solidFill>
              <a:latin typeface="Arial" charset="0"/>
              <a:ea typeface="ＭＳ Ｐゴシック" charset="0"/>
              <a:cs typeface="ＭＳ Ｐゴシック" charset="0"/>
            </a:endParaRPr>
          </a:p>
        </p:txBody>
      </p:sp>
      <p:sp>
        <p:nvSpPr>
          <p:cNvPr id="2" name="Title 1"/>
          <p:cNvSpPr>
            <a:spLocks noGrp="1"/>
          </p:cNvSpPr>
          <p:nvPr>
            <p:ph type="title"/>
          </p:nvPr>
        </p:nvSpPr>
        <p:spPr>
          <a:xfrm>
            <a:off x="285750" y="666750"/>
            <a:ext cx="8572500" cy="3095625"/>
          </a:xfrm>
        </p:spPr>
        <p:txBody>
          <a:bodyPr/>
          <a:lstStyle>
            <a:lvl1pPr>
              <a:defRPr sz="4000"/>
            </a:lvl1pPr>
          </a:lstStyle>
          <a:p>
            <a:r>
              <a:rPr lang="en-US" smtClean="0"/>
              <a:t>Click to edit Master title style</a:t>
            </a:r>
            <a:endParaRPr lang="en-US" dirty="0"/>
          </a:p>
        </p:txBody>
      </p:sp>
      <p:sp>
        <p:nvSpPr>
          <p:cNvPr id="5" name="Date Placeholder 2"/>
          <p:cNvSpPr>
            <a:spLocks noGrp="1"/>
          </p:cNvSpPr>
          <p:nvPr>
            <p:ph type="dt" sz="half" idx="10"/>
          </p:nvPr>
        </p:nvSpPr>
        <p:spPr>
          <a:xfrm>
            <a:off x="8664774" y="993"/>
            <a:ext cx="469304" cy="9922"/>
          </a:xfrm>
        </p:spPr>
        <p:txBody>
          <a:bodyPr>
            <a:noAutofit/>
          </a:bodyPr>
          <a:lstStyle>
            <a:lvl1pPr algn="r">
              <a:defRPr sz="100">
                <a:solidFill>
                  <a:srgbClr val="000000"/>
                </a:solidFill>
              </a:defRPr>
            </a:lvl1pPr>
          </a:lstStyle>
          <a:p>
            <a:fld id="{7F5F6261-9F2B-9948-9A7A-F56089783085}" type="datetime4">
              <a:rPr lang="en-US"/>
              <a:pPr/>
              <a:t>June 26, 2013</a:t>
            </a:fld>
            <a:endParaRPr lang="en-US"/>
          </a:p>
        </p:txBody>
      </p:sp>
      <p:sp>
        <p:nvSpPr>
          <p:cNvPr id="6" name="Slide Number Placeholder 4"/>
          <p:cNvSpPr>
            <a:spLocks noGrp="1"/>
          </p:cNvSpPr>
          <p:nvPr>
            <p:ph type="sldNum" sz="quarter" idx="11"/>
          </p:nvPr>
        </p:nvSpPr>
        <p:spPr>
          <a:xfrm>
            <a:off x="8848329" y="0"/>
            <a:ext cx="268883" cy="9922"/>
          </a:xfrm>
        </p:spPr>
        <p:txBody>
          <a:bodyPr>
            <a:noAutofit/>
          </a:bodyPr>
          <a:lstStyle>
            <a:lvl1pPr>
              <a:defRPr sz="100">
                <a:solidFill>
                  <a:srgbClr val="000000"/>
                </a:solidFill>
              </a:defRPr>
            </a:lvl1pPr>
          </a:lstStyle>
          <a:p>
            <a:fld id="{04F46D95-E6E4-584A-9FF4-9EC3DE790846}" type="slidenum">
              <a:rPr lang="en-US"/>
              <a:pPr/>
              <a:t>‹#›</a:t>
            </a:fld>
            <a:endParaRPr lang="en-US"/>
          </a:p>
        </p:txBody>
      </p:sp>
    </p:spTree>
    <p:extLst>
      <p:ext uri="{BB962C8B-B14F-4D97-AF65-F5344CB8AC3E}">
        <p14:creationId xmlns:p14="http://schemas.microsoft.com/office/powerpoint/2010/main" val="2344353205"/>
      </p:ext>
    </p:extLst>
  </p:cSld>
  <p:clrMapOvr>
    <a:masterClrMapping/>
  </p:clrMapOvr>
  <p:transition xmlns:p14="http://schemas.microsoft.com/office/powerpoint/2010/main" spd="slow">
    <p:fade thruBlk="1"/>
  </p:transition>
  <p:hf hdr="0" ftr="0"/>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Content Bulleted List 2 Column">
    <p:spTree>
      <p:nvGrpSpPr>
        <p:cNvPr id="1" name=""/>
        <p:cNvGrpSpPr/>
        <p:nvPr/>
      </p:nvGrpSpPr>
      <p:grpSpPr>
        <a:xfrm>
          <a:off x="0" y="0"/>
          <a:ext cx="0" cy="0"/>
          <a:chOff x="0" y="0"/>
          <a:chExt cx="0" cy="0"/>
        </a:xfrm>
      </p:grpSpPr>
      <p:sp>
        <p:nvSpPr>
          <p:cNvPr id="4" name="Rectangle 3"/>
          <p:cNvSpPr/>
          <p:nvPr/>
        </p:nvSpPr>
        <p:spPr bwMode="auto">
          <a:xfrm>
            <a:off x="0" y="0"/>
            <a:ext cx="9144000" cy="5143500"/>
          </a:xfrm>
          <a:prstGeom prst="rect">
            <a:avLst/>
          </a:prstGeom>
          <a:noFill/>
          <a:ln w="19050" cap="flat" cmpd="sng" algn="ctr">
            <a:solidFill>
              <a:schemeClr val="tx1">
                <a:lumMod val="75000"/>
                <a:lumOff val="25000"/>
              </a:schemeClr>
            </a:solidFill>
            <a:prstDash val="solid"/>
            <a:round/>
            <a:headEnd type="none" w="med" len="med"/>
            <a:tailEnd type="none" w="med" len="med"/>
          </a:ln>
          <a:effectLst/>
        </p:spPr>
        <p:txBody>
          <a:bodyPr lIns="57150" tIns="28575" rIns="57150" bIns="28575"/>
          <a:lstStyle/>
          <a:p>
            <a:pPr defTabSz="914400" eaLnBrk="0" hangingPunct="0"/>
            <a:endParaRPr lang="en-US" sz="1500" smtClean="0">
              <a:solidFill>
                <a:srgbClr val="000000"/>
              </a:solidFill>
              <a:latin typeface="Arial" charset="0"/>
              <a:ea typeface="ＭＳ Ｐゴシック" charset="0"/>
              <a:cs typeface="ＭＳ Ｐゴシック" charset="0"/>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7" name="Text Placeholder 6"/>
          <p:cNvSpPr>
            <a:spLocks noGrp="1"/>
          </p:cNvSpPr>
          <p:nvPr>
            <p:ph type="body" sz="quarter" idx="13"/>
          </p:nvPr>
        </p:nvSpPr>
        <p:spPr>
          <a:xfrm>
            <a:off x="285750" y="1983105"/>
            <a:ext cx="8572500" cy="2888536"/>
          </a:xfrm>
        </p:spPr>
        <p:txBody>
          <a:bodyPr numCol="2" spcCol="188595"/>
          <a:lstStyle>
            <a:lvl1pPr>
              <a:defRPr/>
            </a:lvl1pPr>
          </a:lstStyle>
          <a:p>
            <a:pPr lvl="0"/>
            <a:r>
              <a:rPr lang="en-US" smtClean="0"/>
              <a:t>Click to edit Master text styles</a:t>
            </a:r>
          </a:p>
        </p:txBody>
      </p:sp>
      <p:sp>
        <p:nvSpPr>
          <p:cNvPr id="5" name="Date Placeholder 2"/>
          <p:cNvSpPr>
            <a:spLocks noGrp="1"/>
          </p:cNvSpPr>
          <p:nvPr>
            <p:ph type="dt" sz="half" idx="14"/>
          </p:nvPr>
        </p:nvSpPr>
        <p:spPr/>
        <p:txBody>
          <a:bodyPr/>
          <a:lstStyle>
            <a:lvl1pPr>
              <a:defRPr/>
            </a:lvl1pPr>
          </a:lstStyle>
          <a:p>
            <a:endParaRPr lang="en-US"/>
          </a:p>
        </p:txBody>
      </p:sp>
      <p:sp>
        <p:nvSpPr>
          <p:cNvPr id="6" name="Slide Number Placeholder 4"/>
          <p:cNvSpPr>
            <a:spLocks noGrp="1"/>
          </p:cNvSpPr>
          <p:nvPr>
            <p:ph type="sldNum" sz="quarter" idx="15"/>
          </p:nvPr>
        </p:nvSpPr>
        <p:spPr/>
        <p:txBody>
          <a:bodyPr/>
          <a:lstStyle>
            <a:lvl1pPr>
              <a:defRPr/>
            </a:lvl1pPr>
          </a:lstStyle>
          <a:p>
            <a:fld id="{67F0B2B9-E1BB-3244-AE6E-A7517AF4A1E6}" type="slidenum">
              <a:rPr lang="en-US"/>
              <a:pPr/>
              <a:t>‹#›</a:t>
            </a:fld>
            <a:endParaRPr lang="en-US"/>
          </a:p>
        </p:txBody>
      </p:sp>
    </p:spTree>
    <p:extLst>
      <p:ext uri="{BB962C8B-B14F-4D97-AF65-F5344CB8AC3E}">
        <p14:creationId xmlns:p14="http://schemas.microsoft.com/office/powerpoint/2010/main" val="3409515784"/>
      </p:ext>
    </p:extLst>
  </p:cSld>
  <p:clrMapOvr>
    <a:masterClrMapping/>
  </p:clrMapOvr>
  <p:transition xmlns:p14="http://schemas.microsoft.com/office/powerpoint/2010/main" spd="slow">
    <p:fade thruBlk="1"/>
  </p:transition>
  <p:hf hdr="0" ftr="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0"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93.xml"/><Relationship Id="rId12" Type="http://schemas.openxmlformats.org/officeDocument/2006/relationships/slideLayout" Target="../slideLayouts/slideLayout94.xml"/><Relationship Id="rId13" Type="http://schemas.openxmlformats.org/officeDocument/2006/relationships/theme" Target="../theme/theme10.xml"/><Relationship Id="rId14" Type="http://schemas.openxmlformats.org/officeDocument/2006/relationships/image" Target="../media/image13.png"/><Relationship Id="rId15" Type="http://schemas.openxmlformats.org/officeDocument/2006/relationships/image" Target="../media/image14.jpeg"/><Relationship Id="rId1" Type="http://schemas.openxmlformats.org/officeDocument/2006/relationships/slideLayout" Target="../slideLayouts/slideLayout83.xml"/><Relationship Id="rId2" Type="http://schemas.openxmlformats.org/officeDocument/2006/relationships/slideLayout" Target="../slideLayouts/slideLayout84.xml"/><Relationship Id="rId3" Type="http://schemas.openxmlformats.org/officeDocument/2006/relationships/slideLayout" Target="../slideLayouts/slideLayout85.xml"/><Relationship Id="rId4" Type="http://schemas.openxmlformats.org/officeDocument/2006/relationships/slideLayout" Target="../slideLayouts/slideLayout86.xml"/><Relationship Id="rId5" Type="http://schemas.openxmlformats.org/officeDocument/2006/relationships/slideLayout" Target="../slideLayouts/slideLayout87.xml"/><Relationship Id="rId6" Type="http://schemas.openxmlformats.org/officeDocument/2006/relationships/slideLayout" Target="../slideLayouts/slideLayout88.xml"/><Relationship Id="rId7" Type="http://schemas.openxmlformats.org/officeDocument/2006/relationships/slideLayout" Target="../slideLayouts/slideLayout89.xml"/><Relationship Id="rId8" Type="http://schemas.openxmlformats.org/officeDocument/2006/relationships/slideLayout" Target="../slideLayouts/slideLayout90.xml"/><Relationship Id="rId9" Type="http://schemas.openxmlformats.org/officeDocument/2006/relationships/slideLayout" Target="../slideLayouts/slideLayout91.xml"/><Relationship Id="rId10" Type="http://schemas.openxmlformats.org/officeDocument/2006/relationships/slideLayout" Target="../slideLayouts/slideLayout92.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05.xml"/><Relationship Id="rId12" Type="http://schemas.openxmlformats.org/officeDocument/2006/relationships/slideLayout" Target="../slideLayouts/slideLayout106.xml"/><Relationship Id="rId13" Type="http://schemas.openxmlformats.org/officeDocument/2006/relationships/slideLayout" Target="../slideLayouts/slideLayout107.xml"/><Relationship Id="rId14" Type="http://schemas.openxmlformats.org/officeDocument/2006/relationships/slideLayout" Target="../slideLayouts/slideLayout108.xml"/><Relationship Id="rId15" Type="http://schemas.openxmlformats.org/officeDocument/2006/relationships/slideLayout" Target="../slideLayouts/slideLayout109.xml"/><Relationship Id="rId16" Type="http://schemas.openxmlformats.org/officeDocument/2006/relationships/slideLayout" Target="../slideLayouts/slideLayout110.xml"/><Relationship Id="rId17" Type="http://schemas.openxmlformats.org/officeDocument/2006/relationships/slideLayout" Target="../slideLayouts/slideLayout111.xml"/><Relationship Id="rId18" Type="http://schemas.openxmlformats.org/officeDocument/2006/relationships/theme" Target="../theme/theme11.xml"/><Relationship Id="rId19" Type="http://schemas.openxmlformats.org/officeDocument/2006/relationships/image" Target="../media/image15.png"/><Relationship Id="rId1" Type="http://schemas.openxmlformats.org/officeDocument/2006/relationships/slideLayout" Target="../slideLayouts/slideLayout95.xml"/><Relationship Id="rId2" Type="http://schemas.openxmlformats.org/officeDocument/2006/relationships/slideLayout" Target="../slideLayouts/slideLayout96.xml"/><Relationship Id="rId3" Type="http://schemas.openxmlformats.org/officeDocument/2006/relationships/slideLayout" Target="../slideLayouts/slideLayout97.xml"/><Relationship Id="rId4" Type="http://schemas.openxmlformats.org/officeDocument/2006/relationships/slideLayout" Target="../slideLayouts/slideLayout98.xml"/><Relationship Id="rId5" Type="http://schemas.openxmlformats.org/officeDocument/2006/relationships/slideLayout" Target="../slideLayouts/slideLayout99.xml"/><Relationship Id="rId6" Type="http://schemas.openxmlformats.org/officeDocument/2006/relationships/slideLayout" Target="../slideLayouts/slideLayout100.xml"/><Relationship Id="rId7" Type="http://schemas.openxmlformats.org/officeDocument/2006/relationships/slideLayout" Target="../slideLayouts/slideLayout101.xml"/><Relationship Id="rId8" Type="http://schemas.openxmlformats.org/officeDocument/2006/relationships/slideLayout" Target="../slideLayouts/slideLayout102.xml"/><Relationship Id="rId9" Type="http://schemas.openxmlformats.org/officeDocument/2006/relationships/slideLayout" Target="../slideLayouts/slideLayout103.xml"/><Relationship Id="rId10" Type="http://schemas.openxmlformats.org/officeDocument/2006/relationships/slideLayout" Target="../slideLayouts/slideLayout104.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9.xml"/><Relationship Id="rId12" Type="http://schemas.openxmlformats.org/officeDocument/2006/relationships/slideLayout" Target="../slideLayouts/slideLayout20.xml"/><Relationship Id="rId13" Type="http://schemas.openxmlformats.org/officeDocument/2006/relationships/slideLayout" Target="../slideLayouts/slideLayout21.xml"/><Relationship Id="rId14" Type="http://schemas.openxmlformats.org/officeDocument/2006/relationships/theme" Target="../theme/theme2.xml"/><Relationship Id="rId15" Type="http://schemas.openxmlformats.org/officeDocument/2006/relationships/image" Target="../media/image3.png"/><Relationship Id="rId1" Type="http://schemas.openxmlformats.org/officeDocument/2006/relationships/slideLayout" Target="../slideLayouts/slideLayout9.xml"/><Relationship Id="rId2" Type="http://schemas.openxmlformats.org/officeDocument/2006/relationships/slideLayout" Target="../slideLayouts/slideLayout10.xml"/><Relationship Id="rId3" Type="http://schemas.openxmlformats.org/officeDocument/2006/relationships/slideLayout" Target="../slideLayouts/slideLayout11.xml"/><Relationship Id="rId4" Type="http://schemas.openxmlformats.org/officeDocument/2006/relationships/slideLayout" Target="../slideLayouts/slideLayout12.xml"/><Relationship Id="rId5" Type="http://schemas.openxmlformats.org/officeDocument/2006/relationships/slideLayout" Target="../slideLayouts/slideLayout13.xml"/><Relationship Id="rId6" Type="http://schemas.openxmlformats.org/officeDocument/2006/relationships/slideLayout" Target="../slideLayouts/slideLayout14.xml"/><Relationship Id="rId7" Type="http://schemas.openxmlformats.org/officeDocument/2006/relationships/slideLayout" Target="../slideLayouts/slideLayout15.xml"/><Relationship Id="rId8" Type="http://schemas.openxmlformats.org/officeDocument/2006/relationships/slideLayout" Target="../slideLayouts/slideLayout16.xml"/><Relationship Id="rId9" Type="http://schemas.openxmlformats.org/officeDocument/2006/relationships/slideLayout" Target="../slideLayouts/slideLayout17.xml"/><Relationship Id="rId10"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2.xml"/><Relationship Id="rId12" Type="http://schemas.openxmlformats.org/officeDocument/2006/relationships/slideLayout" Target="../slideLayouts/slideLayout33.xml"/><Relationship Id="rId13" Type="http://schemas.openxmlformats.org/officeDocument/2006/relationships/slideLayout" Target="../slideLayouts/slideLayout34.xml"/><Relationship Id="rId14" Type="http://schemas.openxmlformats.org/officeDocument/2006/relationships/slideLayout" Target="../slideLayouts/slideLayout35.xml"/><Relationship Id="rId15" Type="http://schemas.openxmlformats.org/officeDocument/2006/relationships/slideLayout" Target="../slideLayouts/slideLayout36.xml"/><Relationship Id="rId16" Type="http://schemas.openxmlformats.org/officeDocument/2006/relationships/theme" Target="../theme/theme3.xml"/><Relationship Id="rId17" Type="http://schemas.openxmlformats.org/officeDocument/2006/relationships/image" Target="../media/image3.png"/><Relationship Id="rId1" Type="http://schemas.openxmlformats.org/officeDocument/2006/relationships/slideLayout" Target="../slideLayouts/slideLayout22.xml"/><Relationship Id="rId2" Type="http://schemas.openxmlformats.org/officeDocument/2006/relationships/slideLayout" Target="../slideLayouts/slideLayout23.xml"/><Relationship Id="rId3" Type="http://schemas.openxmlformats.org/officeDocument/2006/relationships/slideLayout" Target="../slideLayouts/slideLayout24.xml"/><Relationship Id="rId4" Type="http://schemas.openxmlformats.org/officeDocument/2006/relationships/slideLayout" Target="../slideLayouts/slideLayout25.xml"/><Relationship Id="rId5" Type="http://schemas.openxmlformats.org/officeDocument/2006/relationships/slideLayout" Target="../slideLayouts/slideLayout26.xml"/><Relationship Id="rId6" Type="http://schemas.openxmlformats.org/officeDocument/2006/relationships/slideLayout" Target="../slideLayouts/slideLayout27.xml"/><Relationship Id="rId7" Type="http://schemas.openxmlformats.org/officeDocument/2006/relationships/slideLayout" Target="../slideLayouts/slideLayout28.xml"/><Relationship Id="rId8" Type="http://schemas.openxmlformats.org/officeDocument/2006/relationships/slideLayout" Target="../slideLayouts/slideLayout29.xml"/><Relationship Id="rId9" Type="http://schemas.openxmlformats.org/officeDocument/2006/relationships/slideLayout" Target="../slideLayouts/slideLayout30.xml"/><Relationship Id="rId10"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11" Type="http://schemas.openxmlformats.org/officeDocument/2006/relationships/theme" Target="../theme/theme4.xml"/><Relationship Id="rId12" Type="http://schemas.openxmlformats.org/officeDocument/2006/relationships/image" Target="../media/image11.png"/><Relationship Id="rId1" Type="http://schemas.openxmlformats.org/officeDocument/2006/relationships/slideLayout" Target="../slideLayouts/slideLayout37.xml"/><Relationship Id="rId2" Type="http://schemas.openxmlformats.org/officeDocument/2006/relationships/slideLayout" Target="../slideLayouts/slideLayout38.xml"/><Relationship Id="rId3" Type="http://schemas.openxmlformats.org/officeDocument/2006/relationships/slideLayout" Target="../slideLayouts/slideLayout39.xml"/><Relationship Id="rId4" Type="http://schemas.openxmlformats.org/officeDocument/2006/relationships/slideLayout" Target="../slideLayouts/slideLayout40.xml"/><Relationship Id="rId5" Type="http://schemas.openxmlformats.org/officeDocument/2006/relationships/slideLayout" Target="../slideLayouts/slideLayout41.xml"/><Relationship Id="rId6" Type="http://schemas.openxmlformats.org/officeDocument/2006/relationships/slideLayout" Target="../slideLayouts/slideLayout42.xml"/><Relationship Id="rId7" Type="http://schemas.openxmlformats.org/officeDocument/2006/relationships/slideLayout" Target="../slideLayouts/slideLayout43.xml"/><Relationship Id="rId8" Type="http://schemas.openxmlformats.org/officeDocument/2006/relationships/slideLayout" Target="../slideLayouts/slideLayout44.xml"/><Relationship Id="rId9" Type="http://schemas.openxmlformats.org/officeDocument/2006/relationships/slideLayout" Target="../slideLayouts/slideLayout45.xml"/><Relationship Id="rId10"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7.xml"/><Relationship Id="rId12" Type="http://schemas.openxmlformats.org/officeDocument/2006/relationships/theme" Target="../theme/theme5.xml"/><Relationship Id="rId13" Type="http://schemas.openxmlformats.org/officeDocument/2006/relationships/image" Target="../media/image11.png"/><Relationship Id="rId1" Type="http://schemas.openxmlformats.org/officeDocument/2006/relationships/slideLayout" Target="../slideLayouts/slideLayout47.xml"/><Relationship Id="rId2" Type="http://schemas.openxmlformats.org/officeDocument/2006/relationships/slideLayout" Target="../slideLayouts/slideLayout48.xml"/><Relationship Id="rId3" Type="http://schemas.openxmlformats.org/officeDocument/2006/relationships/slideLayout" Target="../slideLayouts/slideLayout49.xml"/><Relationship Id="rId4" Type="http://schemas.openxmlformats.org/officeDocument/2006/relationships/slideLayout" Target="../slideLayouts/slideLayout50.xml"/><Relationship Id="rId5" Type="http://schemas.openxmlformats.org/officeDocument/2006/relationships/slideLayout" Target="../slideLayouts/slideLayout51.xml"/><Relationship Id="rId6" Type="http://schemas.openxmlformats.org/officeDocument/2006/relationships/slideLayout" Target="../slideLayouts/slideLayout52.xml"/><Relationship Id="rId7" Type="http://schemas.openxmlformats.org/officeDocument/2006/relationships/slideLayout" Target="../slideLayouts/slideLayout53.xml"/><Relationship Id="rId8" Type="http://schemas.openxmlformats.org/officeDocument/2006/relationships/slideLayout" Target="../slideLayouts/slideLayout54.xml"/><Relationship Id="rId9" Type="http://schemas.openxmlformats.org/officeDocument/2006/relationships/slideLayout" Target="../slideLayouts/slideLayout55.xml"/><Relationship Id="rId10"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4" Type="http://schemas.openxmlformats.org/officeDocument/2006/relationships/image" Target="../media/image12.png"/><Relationship Id="rId1" Type="http://schemas.openxmlformats.org/officeDocument/2006/relationships/slideLayout" Target="../slideLayouts/slideLayout58.xml"/><Relationship Id="rId2" Type="http://schemas.openxmlformats.org/officeDocument/2006/relationships/slideLayout" Target="../slideLayouts/slideLayout59.xml"/></Relationships>
</file>

<file path=ppt/slideMasters/_rels/slideMaster7.xml.rels><?xml version="1.0" encoding="UTF-8" standalone="yes"?>
<Relationships xmlns="http://schemas.openxmlformats.org/package/2006/relationships"><Relationship Id="rId11" Type="http://schemas.openxmlformats.org/officeDocument/2006/relationships/theme" Target="../theme/theme7.xml"/><Relationship Id="rId12" Type="http://schemas.openxmlformats.org/officeDocument/2006/relationships/image" Target="../media/image11.png"/><Relationship Id="rId1" Type="http://schemas.openxmlformats.org/officeDocument/2006/relationships/slideLayout" Target="../slideLayouts/slideLayout60.xml"/><Relationship Id="rId2" Type="http://schemas.openxmlformats.org/officeDocument/2006/relationships/slideLayout" Target="../slideLayouts/slideLayout61.xml"/><Relationship Id="rId3" Type="http://schemas.openxmlformats.org/officeDocument/2006/relationships/slideLayout" Target="../slideLayouts/slideLayout62.xml"/><Relationship Id="rId4" Type="http://schemas.openxmlformats.org/officeDocument/2006/relationships/slideLayout" Target="../slideLayouts/slideLayout63.xml"/><Relationship Id="rId5" Type="http://schemas.openxmlformats.org/officeDocument/2006/relationships/slideLayout" Target="../slideLayouts/slideLayout64.xml"/><Relationship Id="rId6" Type="http://schemas.openxmlformats.org/officeDocument/2006/relationships/slideLayout" Target="../slideLayouts/slideLayout65.xml"/><Relationship Id="rId7" Type="http://schemas.openxmlformats.org/officeDocument/2006/relationships/slideLayout" Target="../slideLayouts/slideLayout66.xml"/><Relationship Id="rId8" Type="http://schemas.openxmlformats.org/officeDocument/2006/relationships/slideLayout" Target="../slideLayouts/slideLayout67.xml"/><Relationship Id="rId9" Type="http://schemas.openxmlformats.org/officeDocument/2006/relationships/slideLayout" Target="../slideLayouts/slideLayout68.xml"/><Relationship Id="rId10" Type="http://schemas.openxmlformats.org/officeDocument/2006/relationships/slideLayout" Target="../slideLayouts/slideLayout69.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4" Type="http://schemas.openxmlformats.org/officeDocument/2006/relationships/image" Target="../media/image12.png"/><Relationship Id="rId1" Type="http://schemas.openxmlformats.org/officeDocument/2006/relationships/slideLayout" Target="../slideLayouts/slideLayout70.xml"/><Relationship Id="rId2" Type="http://schemas.openxmlformats.org/officeDocument/2006/relationships/slideLayout" Target="../slideLayouts/slideLayout71.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82.xml"/><Relationship Id="rId12" Type="http://schemas.openxmlformats.org/officeDocument/2006/relationships/theme" Target="../theme/theme9.xml"/><Relationship Id="rId13" Type="http://schemas.openxmlformats.org/officeDocument/2006/relationships/image" Target="../media/image11.png"/><Relationship Id="rId1" Type="http://schemas.openxmlformats.org/officeDocument/2006/relationships/slideLayout" Target="../slideLayouts/slideLayout72.xml"/><Relationship Id="rId2" Type="http://schemas.openxmlformats.org/officeDocument/2006/relationships/slideLayout" Target="../slideLayouts/slideLayout73.xml"/><Relationship Id="rId3" Type="http://schemas.openxmlformats.org/officeDocument/2006/relationships/slideLayout" Target="../slideLayouts/slideLayout74.xml"/><Relationship Id="rId4" Type="http://schemas.openxmlformats.org/officeDocument/2006/relationships/slideLayout" Target="../slideLayouts/slideLayout75.xml"/><Relationship Id="rId5" Type="http://schemas.openxmlformats.org/officeDocument/2006/relationships/slideLayout" Target="../slideLayouts/slideLayout76.xml"/><Relationship Id="rId6" Type="http://schemas.openxmlformats.org/officeDocument/2006/relationships/slideLayout" Target="../slideLayouts/slideLayout77.xml"/><Relationship Id="rId7" Type="http://schemas.openxmlformats.org/officeDocument/2006/relationships/slideLayout" Target="../slideLayouts/slideLayout78.xml"/><Relationship Id="rId8" Type="http://schemas.openxmlformats.org/officeDocument/2006/relationships/slideLayout" Target="../slideLayouts/slideLayout79.xml"/><Relationship Id="rId9" Type="http://schemas.openxmlformats.org/officeDocument/2006/relationships/slideLayout" Target="../slideLayouts/slideLayout80.xml"/><Relationship Id="rId10"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06375"/>
            <a:ext cx="82296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endParaRPr lang="en-US" smtClean="0"/>
          </a:p>
        </p:txBody>
      </p:sp>
      <p:sp>
        <p:nvSpPr>
          <p:cNvPr id="5123" name="Text Placeholder 2"/>
          <p:cNvSpPr>
            <a:spLocks noGrp="1"/>
          </p:cNvSpPr>
          <p:nvPr>
            <p:ph type="body" idx="1"/>
          </p:nvPr>
        </p:nvSpPr>
        <p:spPr bwMode="auto">
          <a:xfrm>
            <a:off x="457200" y="1200151"/>
            <a:ext cx="8229600" cy="3394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smtClean="0"/>
          </a:p>
        </p:txBody>
      </p:sp>
      <p:sp>
        <p:nvSpPr>
          <p:cNvPr id="4" name="Date Placeholder 3"/>
          <p:cNvSpPr>
            <a:spLocks noGrp="1"/>
          </p:cNvSpPr>
          <p:nvPr>
            <p:ph type="dt" sz="half" idx="2"/>
          </p:nvPr>
        </p:nvSpPr>
        <p:spPr>
          <a:xfrm>
            <a:off x="457200" y="4767277"/>
            <a:ext cx="2133600" cy="274637"/>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ea typeface="ＭＳ Ｐゴシック" charset="-128"/>
                <a:cs typeface="+mn-cs"/>
              </a:defRPr>
            </a:lvl1pPr>
          </a:lstStyle>
          <a:p>
            <a:pPr>
              <a:defRPr/>
            </a:pPr>
            <a:fld id="{FB1C9E68-DB04-4468-AD4B-3DCBEA9F803A}" type="datetime1">
              <a:rPr lang="en-GB"/>
              <a:pPr>
                <a:defRPr/>
              </a:pPr>
              <a:t>26/6/13</a:t>
            </a:fld>
            <a:endParaRPr lang="en-US" dirty="0"/>
          </a:p>
        </p:txBody>
      </p:sp>
      <p:sp>
        <p:nvSpPr>
          <p:cNvPr id="5" name="Footer Placeholder 4"/>
          <p:cNvSpPr>
            <a:spLocks noGrp="1"/>
          </p:cNvSpPr>
          <p:nvPr>
            <p:ph type="ftr" sz="quarter" idx="3"/>
          </p:nvPr>
        </p:nvSpPr>
        <p:spPr>
          <a:xfrm>
            <a:off x="3124200" y="4767277"/>
            <a:ext cx="2895600" cy="274637"/>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charset="0"/>
                <a:ea typeface="ＭＳ Ｐゴシック" charset="0"/>
                <a:cs typeface="ＭＳ Ｐゴシック" charset="0"/>
              </a:defRPr>
            </a:lvl1pPr>
          </a:lstStyle>
          <a:p>
            <a:pPr>
              <a:defRPr/>
            </a:pPr>
            <a:endParaRPr lang="en-US" dirty="0"/>
          </a:p>
        </p:txBody>
      </p:sp>
      <p:sp>
        <p:nvSpPr>
          <p:cNvPr id="7" name="Rectangle 6"/>
          <p:cNvSpPr txBox="1">
            <a:spLocks noChangeArrowheads="1"/>
          </p:cNvSpPr>
          <p:nvPr userDrawn="1"/>
        </p:nvSpPr>
        <p:spPr bwMode="gray">
          <a:xfrm>
            <a:off x="8226425" y="142875"/>
            <a:ext cx="457200" cy="171450"/>
          </a:xfrm>
          <a:prstGeom prst="rect">
            <a:avLst/>
          </a:prstGeom>
          <a:noFill/>
          <a:ln w="9525">
            <a:noFill/>
            <a:miter lim="800000"/>
            <a:headEnd/>
            <a:tailEnd/>
          </a:ln>
        </p:spPr>
        <p:txBody>
          <a:bodyPr lIns="0" tIns="0" rIns="0" bIns="0" anchor="ctr"/>
          <a:lstStyle/>
          <a:p>
            <a:pPr algn="r" eaLnBrk="0" hangingPunct="0">
              <a:defRPr/>
            </a:pPr>
            <a:fld id="{E535AA1C-A491-48AF-9E68-A87490D5B342}" type="slidenum">
              <a:rPr lang="en-US" sz="900">
                <a:solidFill>
                  <a:srgbClr val="7F7F7F"/>
                </a:solidFill>
                <a:latin typeface="Trade Gothic Next LT Pro Lt" charset="0"/>
                <a:ea typeface="ＭＳ Ｐゴシック" charset="-128"/>
              </a:rPr>
              <a:pPr algn="r" eaLnBrk="0" hangingPunct="0">
                <a:defRPr/>
              </a:pPr>
              <a:t>‹#›</a:t>
            </a:fld>
            <a:endParaRPr lang="en-US" sz="900" dirty="0">
              <a:solidFill>
                <a:srgbClr val="7F7F7F"/>
              </a:solidFill>
              <a:latin typeface="Trade Gothic Next LT Pro Lt" charset="0"/>
              <a:ea typeface="ＭＳ Ｐゴシック" charset="-128"/>
            </a:endParaRPr>
          </a:p>
        </p:txBody>
      </p:sp>
      <p:cxnSp>
        <p:nvCxnSpPr>
          <p:cNvPr id="1031" name="Straight Connector 6"/>
          <p:cNvCxnSpPr>
            <a:cxnSpLocks noChangeShapeType="1"/>
          </p:cNvCxnSpPr>
          <p:nvPr userDrawn="1"/>
        </p:nvCxnSpPr>
        <p:spPr bwMode="gray">
          <a:xfrm>
            <a:off x="455614" y="341313"/>
            <a:ext cx="8226425" cy="0"/>
          </a:xfrm>
          <a:prstGeom prst="line">
            <a:avLst/>
          </a:prstGeom>
          <a:noFill/>
          <a:ln w="6350">
            <a:solidFill>
              <a:schemeClr val="bg1">
                <a:lumMod val="50000"/>
              </a:schemeClr>
            </a:solidFill>
            <a:round/>
            <a:headEnd/>
            <a:tailEnd/>
          </a:ln>
          <a:extLst/>
        </p:spPr>
      </p:cxnSp>
      <p:sp>
        <p:nvSpPr>
          <p:cNvPr id="9" name="Date Placeholder 3"/>
          <p:cNvSpPr txBox="1">
            <a:spLocks/>
          </p:cNvSpPr>
          <p:nvPr userDrawn="1"/>
        </p:nvSpPr>
        <p:spPr bwMode="gray">
          <a:xfrm>
            <a:off x="7315200" y="119063"/>
            <a:ext cx="1600200" cy="171450"/>
          </a:xfrm>
          <a:prstGeom prst="rect">
            <a:avLst/>
          </a:prstGeom>
        </p:spPr>
        <p:txBody>
          <a:bodyPr lIns="0" tIns="45718" rIns="0" bIns="0"/>
          <a:lstStyle/>
          <a:p>
            <a:pPr eaLnBrk="0" hangingPunct="0">
              <a:defRPr/>
            </a:pPr>
            <a:fld id="{7A5448A5-4998-4CE0-ADF5-D9941A5BC64A}" type="datetime4">
              <a:rPr lang="en-GB" sz="900">
                <a:solidFill>
                  <a:srgbClr val="7F7F7F"/>
                </a:solidFill>
                <a:latin typeface="Trade Gothic Next LT Pro Lt" charset="0"/>
                <a:ea typeface="ＭＳ Ｐゴシック" charset="-128"/>
              </a:rPr>
              <a:pPr eaLnBrk="0" hangingPunct="0">
                <a:defRPr/>
              </a:pPr>
              <a:t>June 26, 2013</a:t>
            </a:fld>
            <a:endParaRPr lang="en-US" sz="900" dirty="0">
              <a:solidFill>
                <a:srgbClr val="7F7F7F"/>
              </a:solidFill>
              <a:latin typeface="Trade Gothic Next LT Pro Lt" charset="0"/>
              <a:ea typeface="ＭＳ Ｐゴシック" charset="-128"/>
            </a:endParaRPr>
          </a:p>
        </p:txBody>
      </p:sp>
      <p:pic>
        <p:nvPicPr>
          <p:cNvPr id="5129" name="Picture 1" descr="BlackBerry_Logo_Preferred_Color_New.psd"/>
          <p:cNvPicPr>
            <a:picLocks noChangeAspect="1"/>
          </p:cNvPicPr>
          <p:nvPr userDrawn="1"/>
        </p:nvPicPr>
        <p:blipFill>
          <a:blip r:embed="rId10" cstate="email"/>
          <a:srcRect/>
          <a:stretch>
            <a:fillRect/>
          </a:stretch>
        </p:blipFill>
        <p:spPr bwMode="auto">
          <a:xfrm>
            <a:off x="455614" y="107951"/>
            <a:ext cx="1031875" cy="2317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150" r:id="rId1"/>
    <p:sldLayoutId id="2147484151" r:id="rId2"/>
    <p:sldLayoutId id="2147484155" r:id="rId3"/>
    <p:sldLayoutId id="2147484160" r:id="rId4"/>
    <p:sldLayoutId id="2147484319" r:id="rId5"/>
    <p:sldLayoutId id="2147484334" r:id="rId6"/>
    <p:sldLayoutId id="2147484336" r:id="rId7"/>
    <p:sldLayoutId id="2147484337" r:id="rId8"/>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ＭＳ Ｐゴシック"/>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ＭＳ Ｐゴシック"/>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ＭＳ Ｐゴシック"/>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rgbClr val="00A95C"/>
        </a:solidFill>
        <a:effectLst/>
      </p:bgPr>
    </p:bg>
    <p:spTree>
      <p:nvGrpSpPr>
        <p:cNvPr id="1" name=""/>
        <p:cNvGrpSpPr/>
        <p:nvPr/>
      </p:nvGrpSpPr>
      <p:grpSpPr>
        <a:xfrm>
          <a:off x="0" y="0"/>
          <a:ext cx="0" cy="0"/>
          <a:chOff x="0" y="0"/>
          <a:chExt cx="0" cy="0"/>
        </a:xfrm>
      </p:grpSpPr>
      <p:cxnSp>
        <p:nvCxnSpPr>
          <p:cNvPr id="23554" name="Straight Connector 6"/>
          <p:cNvCxnSpPr>
            <a:cxnSpLocks noChangeShapeType="1"/>
          </p:cNvCxnSpPr>
          <p:nvPr/>
        </p:nvCxnSpPr>
        <p:spPr bwMode="gray">
          <a:xfrm>
            <a:off x="288728" y="476250"/>
            <a:ext cx="8569523" cy="0"/>
          </a:xfrm>
          <a:prstGeom prst="line">
            <a:avLst/>
          </a:prstGeom>
          <a:noFill/>
          <a:ln w="12700">
            <a:solidFill>
              <a:srgbClr val="989A9B"/>
            </a:solidFill>
            <a:round/>
            <a:headEnd/>
            <a:tailEnd/>
          </a:ln>
          <a:extLst>
            <a:ext uri="{909E8E84-426E-40dd-AFC4-6F175D3DCCD1}">
              <a14:hiddenFill xmlns:a14="http://schemas.microsoft.com/office/drawing/2010/main">
                <a:noFill/>
              </a14:hiddenFill>
            </a:ext>
          </a:extLst>
        </p:spPr>
      </p:cxnSp>
      <p:pic>
        <p:nvPicPr>
          <p:cNvPr id="23555" name="Picture 16" descr="BlackBerry_Logo_Preferred_White_New"/>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74838" y="201414"/>
            <a:ext cx="874117" cy="201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TextBox 8"/>
          <p:cNvSpPr txBox="1">
            <a:spLocks noChangeArrowheads="1"/>
          </p:cNvSpPr>
          <p:nvPr/>
        </p:nvSpPr>
        <p:spPr bwMode="gray">
          <a:xfrm>
            <a:off x="4656336" y="236141"/>
            <a:ext cx="2000250" cy="138906"/>
          </a:xfrm>
          <a:prstGeom prst="rect">
            <a:avLst/>
          </a:prstGeom>
          <a:noFill/>
          <a:ln>
            <a:noFill/>
          </a:ln>
          <a:extLst/>
        </p:spPr>
        <p:txBody>
          <a:bodyPr lIns="0" tIns="0" rIns="0" bIns="0" anchor="b">
            <a:spAutoFit/>
          </a:bodyPr>
          <a:lstStyle>
            <a:lvl1pPr eaLnBrk="0" hangingPunct="0">
              <a:defRPr sz="1300">
                <a:solidFill>
                  <a:srgbClr val="FFFFFF"/>
                </a:solidFill>
                <a:latin typeface="Calibri" pitchFamily="34" charset="0"/>
                <a:ea typeface="MS PGothic" pitchFamily="34" charset="-128"/>
              </a:defRPr>
            </a:lvl1pPr>
            <a:lvl2pPr marL="742950" indent="-285750" eaLnBrk="0" hangingPunct="0">
              <a:defRPr sz="1300">
                <a:solidFill>
                  <a:srgbClr val="FFFFFF"/>
                </a:solidFill>
                <a:latin typeface="Calibri" pitchFamily="34" charset="0"/>
                <a:ea typeface="MS PGothic" pitchFamily="34" charset="-128"/>
              </a:defRPr>
            </a:lvl2pPr>
            <a:lvl3pPr marL="1143000" indent="-228600" eaLnBrk="0" hangingPunct="0">
              <a:defRPr sz="1300">
                <a:solidFill>
                  <a:srgbClr val="FFFFFF"/>
                </a:solidFill>
                <a:latin typeface="Calibri" pitchFamily="34" charset="0"/>
                <a:ea typeface="MS PGothic" pitchFamily="34" charset="-128"/>
              </a:defRPr>
            </a:lvl3pPr>
            <a:lvl4pPr marL="1600200" indent="-228600" eaLnBrk="0" hangingPunct="0">
              <a:defRPr sz="1300">
                <a:solidFill>
                  <a:srgbClr val="FFFFFF"/>
                </a:solidFill>
                <a:latin typeface="Calibri" pitchFamily="34" charset="0"/>
                <a:ea typeface="MS PGothic" pitchFamily="34" charset="-128"/>
              </a:defRPr>
            </a:lvl4pPr>
            <a:lvl5pPr marL="2057400" indent="-228600" eaLnBrk="0" hangingPunct="0">
              <a:defRPr sz="1300">
                <a:solidFill>
                  <a:srgbClr val="FFFFFF"/>
                </a:solidFill>
                <a:latin typeface="Calibri" pitchFamily="34" charset="0"/>
                <a:ea typeface="MS PGothic" pitchFamily="34" charset="-128"/>
              </a:defRPr>
            </a:lvl5pPr>
            <a:lvl6pPr marL="2514600" indent="-228600" eaLnBrk="0" fontAlgn="base" hangingPunct="0">
              <a:spcBef>
                <a:spcPct val="0"/>
              </a:spcBef>
              <a:spcAft>
                <a:spcPct val="0"/>
              </a:spcAft>
              <a:defRPr sz="1300">
                <a:solidFill>
                  <a:srgbClr val="FFFFFF"/>
                </a:solidFill>
                <a:latin typeface="Calibri" pitchFamily="34" charset="0"/>
                <a:ea typeface="MS PGothic" pitchFamily="34" charset="-128"/>
              </a:defRPr>
            </a:lvl6pPr>
            <a:lvl7pPr marL="2971800" indent="-228600" eaLnBrk="0" fontAlgn="base" hangingPunct="0">
              <a:spcBef>
                <a:spcPct val="0"/>
              </a:spcBef>
              <a:spcAft>
                <a:spcPct val="0"/>
              </a:spcAft>
              <a:defRPr sz="1300">
                <a:solidFill>
                  <a:srgbClr val="FFFFFF"/>
                </a:solidFill>
                <a:latin typeface="Calibri" pitchFamily="34" charset="0"/>
                <a:ea typeface="MS PGothic" pitchFamily="34" charset="-128"/>
              </a:defRPr>
            </a:lvl7pPr>
            <a:lvl8pPr marL="3429000" indent="-228600" eaLnBrk="0" fontAlgn="base" hangingPunct="0">
              <a:spcBef>
                <a:spcPct val="0"/>
              </a:spcBef>
              <a:spcAft>
                <a:spcPct val="0"/>
              </a:spcAft>
              <a:defRPr sz="1300">
                <a:solidFill>
                  <a:srgbClr val="FFFFFF"/>
                </a:solidFill>
                <a:latin typeface="Calibri" pitchFamily="34" charset="0"/>
                <a:ea typeface="MS PGothic" pitchFamily="34" charset="-128"/>
              </a:defRPr>
            </a:lvl8pPr>
            <a:lvl9pPr marL="3886200" indent="-228600" eaLnBrk="0" fontAlgn="base" hangingPunct="0">
              <a:spcBef>
                <a:spcPct val="0"/>
              </a:spcBef>
              <a:spcAft>
                <a:spcPct val="0"/>
              </a:spcAft>
              <a:defRPr sz="1300">
                <a:solidFill>
                  <a:srgbClr val="FFFFFF"/>
                </a:solidFill>
                <a:latin typeface="Calibri" pitchFamily="34" charset="0"/>
                <a:ea typeface="MS PGothic" pitchFamily="34" charset="-128"/>
              </a:defRPr>
            </a:lvl9pPr>
          </a:lstStyle>
          <a:p>
            <a:pPr defTabSz="914400">
              <a:defRPr/>
            </a:pPr>
            <a:r>
              <a:rPr lang="en-US" sz="900" smtClean="0">
                <a:solidFill>
                  <a:srgbClr val="96999A"/>
                </a:solidFill>
              </a:rPr>
              <a:t>Internal Use Only</a:t>
            </a:r>
          </a:p>
        </p:txBody>
      </p:sp>
      <p:pic>
        <p:nvPicPr>
          <p:cNvPr id="23557" name="Picture 8" descr="Blue Multistream 16x9-01.jpg"/>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Rectangle 10"/>
          <p:cNvSpPr>
            <a:spLocks noChangeArrowheads="1"/>
          </p:cNvSpPr>
          <p:nvPr/>
        </p:nvSpPr>
        <p:spPr bwMode="auto">
          <a:xfrm>
            <a:off x="0" y="0"/>
            <a:ext cx="9144000" cy="5143500"/>
          </a:xfrm>
          <a:prstGeom prst="rect">
            <a:avLst/>
          </a:prstGeom>
          <a:noFill/>
          <a:ln w="19050" algn="ctr">
            <a:solidFill>
              <a:srgbClr val="404040"/>
            </a:solidFill>
            <a:round/>
            <a:headEnd/>
            <a:tailEnd/>
          </a:ln>
          <a:extLst>
            <a:ext uri="{909E8E84-426E-40dd-AFC4-6F175D3DCCD1}">
              <a14:hiddenFill xmlns:a14="http://schemas.microsoft.com/office/drawing/2010/main">
                <a:solidFill>
                  <a:srgbClr val="FFFFFF"/>
                </a:solidFill>
              </a14:hiddenFill>
            </a:ext>
          </a:extLst>
        </p:spPr>
        <p:txBody>
          <a:bodyPr lIns="57139" tIns="28569" rIns="57139" bIns="28569"/>
          <a:lstStyle/>
          <a:p>
            <a:pPr defTabSz="914400" eaLnBrk="0" hangingPunct="0"/>
            <a:endParaRPr lang="en-US" sz="1500" smtClean="0">
              <a:solidFill>
                <a:srgbClr val="000000"/>
              </a:solidFill>
              <a:ea typeface="MS PGothic"/>
            </a:endParaRPr>
          </a:p>
        </p:txBody>
      </p:sp>
      <p:sp>
        <p:nvSpPr>
          <p:cNvPr id="23559" name="Rectangle 2"/>
          <p:cNvSpPr>
            <a:spLocks noGrp="1" noChangeArrowheads="1"/>
          </p:cNvSpPr>
          <p:nvPr>
            <p:ph type="title"/>
          </p:nvPr>
        </p:nvSpPr>
        <p:spPr bwMode="white">
          <a:xfrm>
            <a:off x="285750" y="666751"/>
            <a:ext cx="6569274"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23560" name="Rectangle 3"/>
          <p:cNvSpPr>
            <a:spLocks noGrp="1" noChangeArrowheads="1"/>
          </p:cNvSpPr>
          <p:nvPr>
            <p:ph type="body" idx="1"/>
          </p:nvPr>
        </p:nvSpPr>
        <p:spPr bwMode="white">
          <a:xfrm>
            <a:off x="285750" y="1984375"/>
            <a:ext cx="8572500" cy="2887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12" name="Date Placeholder 2"/>
          <p:cNvSpPr>
            <a:spLocks noGrp="1"/>
          </p:cNvSpPr>
          <p:nvPr>
            <p:ph type="dt" sz="half" idx="2"/>
          </p:nvPr>
        </p:nvSpPr>
        <p:spPr bwMode="gray">
          <a:xfrm>
            <a:off x="8664774" y="993"/>
            <a:ext cx="469304" cy="9922"/>
          </a:xfrm>
          <a:prstGeom prst="rect">
            <a:avLst/>
          </a:prstGeom>
          <a:ln>
            <a:miter lim="800000"/>
            <a:headEnd/>
            <a:tailEnd/>
          </a:ln>
        </p:spPr>
        <p:txBody>
          <a:bodyPr vert="horz" wrap="square" lIns="0" tIns="0" rIns="0" bIns="0" numCol="1" anchor="b" anchorCtr="0" compatLnSpc="1">
            <a:prstTxWarp prst="textNoShape">
              <a:avLst/>
            </a:prstTxWarp>
            <a:noAutofit/>
          </a:bodyPr>
          <a:lstStyle>
            <a:lvl1pPr algn="r" eaLnBrk="0" hangingPunct="0">
              <a:defRPr sz="100">
                <a:solidFill>
                  <a:srgbClr val="000000"/>
                </a:solidFill>
                <a:cs typeface="+mn-cs"/>
              </a:defRPr>
            </a:lvl1pPr>
          </a:lstStyle>
          <a:p>
            <a:pPr defTabSz="914400">
              <a:defRPr/>
            </a:pPr>
            <a:fld id="{5ADC0563-FE20-4BC1-8BCA-10AFFE35E672}" type="datetime4">
              <a:rPr lang="en-US" smtClean="0">
                <a:latin typeface="Calibri"/>
                <a:ea typeface="MS PGothic"/>
              </a:rPr>
              <a:pPr defTabSz="914400">
                <a:defRPr/>
              </a:pPr>
              <a:t>June 26, 2013</a:t>
            </a:fld>
            <a:endParaRPr lang="en-US" dirty="0">
              <a:latin typeface="Calibri"/>
              <a:ea typeface="MS PGothic"/>
            </a:endParaRPr>
          </a:p>
        </p:txBody>
      </p:sp>
      <p:sp>
        <p:nvSpPr>
          <p:cNvPr id="13" name="Slide Number Placeholder 4"/>
          <p:cNvSpPr>
            <a:spLocks noGrp="1"/>
          </p:cNvSpPr>
          <p:nvPr>
            <p:ph type="sldNum" sz="quarter" idx="4"/>
          </p:nvPr>
        </p:nvSpPr>
        <p:spPr bwMode="gray">
          <a:xfrm>
            <a:off x="8848330" y="0"/>
            <a:ext cx="268883" cy="9922"/>
          </a:xfrm>
          <a:prstGeom prst="rect">
            <a:avLst/>
          </a:prstGeom>
          <a:ln>
            <a:miter lim="800000"/>
            <a:headEnd/>
            <a:tailEnd/>
          </a:ln>
        </p:spPr>
        <p:txBody>
          <a:bodyPr vert="horz" wrap="square" lIns="0" tIns="0" rIns="0" bIns="0" numCol="1" anchor="b" anchorCtr="0" compatLnSpc="1">
            <a:prstTxWarp prst="textNoShape">
              <a:avLst/>
            </a:prstTxWarp>
            <a:noAutofit/>
          </a:bodyPr>
          <a:lstStyle>
            <a:lvl1pPr algn="r" eaLnBrk="0" hangingPunct="0">
              <a:defRPr sz="100">
                <a:solidFill>
                  <a:srgbClr val="000000"/>
                </a:solidFill>
                <a:cs typeface="+mn-cs"/>
              </a:defRPr>
            </a:lvl1pPr>
          </a:lstStyle>
          <a:p>
            <a:pPr defTabSz="914400">
              <a:defRPr/>
            </a:pPr>
            <a:fld id="{F08684A2-2A3C-464A-91BD-DAD49600DB83}" type="slidenum">
              <a:rPr lang="en-US" smtClean="0">
                <a:latin typeface="Calibri"/>
                <a:ea typeface="MS PGothic"/>
              </a:rPr>
              <a:pPr defTabSz="914400">
                <a:defRPr/>
              </a:pPr>
              <a:t>‹#›</a:t>
            </a:fld>
            <a:endParaRPr lang="en-US" dirty="0">
              <a:latin typeface="Calibri"/>
              <a:ea typeface="MS PGothic"/>
            </a:endParaRPr>
          </a:p>
        </p:txBody>
      </p:sp>
    </p:spTree>
    <p:extLst>
      <p:ext uri="{BB962C8B-B14F-4D97-AF65-F5344CB8AC3E}">
        <p14:creationId xmlns:p14="http://schemas.microsoft.com/office/powerpoint/2010/main" val="139109863"/>
      </p:ext>
    </p:extLst>
  </p:cSld>
  <p:clrMap bg1="lt1" tx1="dk1" bg2="lt2" tx2="dk2" accent1="accent1" accent2="accent2" accent3="accent3" accent4="accent4" accent5="accent5" accent6="accent6" hlink="hlink" folHlink="folHlink"/>
  <p:sldLayoutIdLst>
    <p:sldLayoutId id="2147484322" r:id="rId1"/>
    <p:sldLayoutId id="2147484323" r:id="rId2"/>
    <p:sldLayoutId id="2147484324" r:id="rId3"/>
    <p:sldLayoutId id="2147484325" r:id="rId4"/>
    <p:sldLayoutId id="2147484326" r:id="rId5"/>
    <p:sldLayoutId id="2147484327" r:id="rId6"/>
    <p:sldLayoutId id="2147484328" r:id="rId7"/>
    <p:sldLayoutId id="2147484329" r:id="rId8"/>
    <p:sldLayoutId id="2147484330" r:id="rId9"/>
    <p:sldLayoutId id="2147484331" r:id="rId10"/>
    <p:sldLayoutId id="2147484332" r:id="rId11"/>
    <p:sldLayoutId id="2147484333" r:id="rId12"/>
  </p:sldLayoutIdLst>
  <p:transition xmlns:p14="http://schemas.microsoft.com/office/powerpoint/2010/main" spd="slow"/>
  <p:hf sldNum="0" hdr="0" ftr="0" dt="0"/>
  <p:txStyles>
    <p:titleStyle>
      <a:lvl1pPr algn="l" defTabSz="815578" rtl="0" eaLnBrk="0" fontAlgn="base" hangingPunct="0">
        <a:spcBef>
          <a:spcPct val="0"/>
        </a:spcBef>
        <a:spcAft>
          <a:spcPct val="0"/>
        </a:spcAft>
        <a:defRPr sz="4000" b="1">
          <a:solidFill>
            <a:schemeClr val="bg1"/>
          </a:solidFill>
          <a:latin typeface="+mj-lt"/>
          <a:ea typeface="+mj-ea"/>
          <a:cs typeface="+mj-cs"/>
        </a:defRPr>
      </a:lvl1pPr>
      <a:lvl2pPr algn="l" defTabSz="815578" rtl="0" eaLnBrk="0" fontAlgn="base" hangingPunct="0">
        <a:spcBef>
          <a:spcPct val="0"/>
        </a:spcBef>
        <a:spcAft>
          <a:spcPct val="0"/>
        </a:spcAft>
        <a:defRPr sz="4000" b="1">
          <a:solidFill>
            <a:schemeClr val="bg1"/>
          </a:solidFill>
          <a:latin typeface="Calibri" pitchFamily="34" charset="0"/>
          <a:ea typeface="MS PGothic" pitchFamily="34" charset="-128"/>
          <a:cs typeface="Arial" pitchFamily="34" charset="0"/>
        </a:defRPr>
      </a:lvl2pPr>
      <a:lvl3pPr algn="l" defTabSz="815578" rtl="0" eaLnBrk="0" fontAlgn="base" hangingPunct="0">
        <a:spcBef>
          <a:spcPct val="0"/>
        </a:spcBef>
        <a:spcAft>
          <a:spcPct val="0"/>
        </a:spcAft>
        <a:defRPr sz="4000" b="1">
          <a:solidFill>
            <a:schemeClr val="bg1"/>
          </a:solidFill>
          <a:latin typeface="Calibri" pitchFamily="34" charset="0"/>
          <a:ea typeface="MS PGothic" pitchFamily="34" charset="-128"/>
          <a:cs typeface="Arial" pitchFamily="34" charset="0"/>
        </a:defRPr>
      </a:lvl3pPr>
      <a:lvl4pPr algn="l" defTabSz="815578" rtl="0" eaLnBrk="0" fontAlgn="base" hangingPunct="0">
        <a:spcBef>
          <a:spcPct val="0"/>
        </a:spcBef>
        <a:spcAft>
          <a:spcPct val="0"/>
        </a:spcAft>
        <a:defRPr sz="4000" b="1">
          <a:solidFill>
            <a:schemeClr val="bg1"/>
          </a:solidFill>
          <a:latin typeface="Calibri" pitchFamily="34" charset="0"/>
          <a:ea typeface="MS PGothic" pitchFamily="34" charset="-128"/>
          <a:cs typeface="Arial" pitchFamily="34" charset="0"/>
        </a:defRPr>
      </a:lvl4pPr>
      <a:lvl5pPr algn="l" defTabSz="815578" rtl="0" eaLnBrk="0" fontAlgn="base" hangingPunct="0">
        <a:spcBef>
          <a:spcPct val="0"/>
        </a:spcBef>
        <a:spcAft>
          <a:spcPct val="0"/>
        </a:spcAft>
        <a:defRPr sz="4000" b="1">
          <a:solidFill>
            <a:schemeClr val="bg1"/>
          </a:solidFill>
          <a:latin typeface="Calibri" pitchFamily="34" charset="0"/>
          <a:ea typeface="MS PGothic" pitchFamily="34" charset="-128"/>
          <a:cs typeface="Arial" pitchFamily="34" charset="0"/>
        </a:defRPr>
      </a:lvl5pPr>
      <a:lvl6pPr marL="285707" algn="l" defTabSz="816449" rtl="0" fontAlgn="base">
        <a:spcBef>
          <a:spcPct val="0"/>
        </a:spcBef>
        <a:spcAft>
          <a:spcPct val="0"/>
        </a:spcAft>
        <a:defRPr sz="4000" b="1">
          <a:solidFill>
            <a:schemeClr val="bg1"/>
          </a:solidFill>
          <a:latin typeface="Calibri" pitchFamily="34" charset="0"/>
          <a:ea typeface="MS PGothic" pitchFamily="34" charset="-128"/>
          <a:cs typeface="Arial" pitchFamily="34" charset="0"/>
        </a:defRPr>
      </a:lvl6pPr>
      <a:lvl7pPr marL="571414" algn="l" defTabSz="816449" rtl="0" fontAlgn="base">
        <a:spcBef>
          <a:spcPct val="0"/>
        </a:spcBef>
        <a:spcAft>
          <a:spcPct val="0"/>
        </a:spcAft>
        <a:defRPr sz="4000" b="1">
          <a:solidFill>
            <a:schemeClr val="bg1"/>
          </a:solidFill>
          <a:latin typeface="Calibri" pitchFamily="34" charset="0"/>
          <a:ea typeface="MS PGothic" pitchFamily="34" charset="-128"/>
          <a:cs typeface="Arial" pitchFamily="34" charset="0"/>
        </a:defRPr>
      </a:lvl7pPr>
      <a:lvl8pPr marL="857121" algn="l" defTabSz="816449" rtl="0" fontAlgn="base">
        <a:spcBef>
          <a:spcPct val="0"/>
        </a:spcBef>
        <a:spcAft>
          <a:spcPct val="0"/>
        </a:spcAft>
        <a:defRPr sz="4000" b="1">
          <a:solidFill>
            <a:schemeClr val="bg1"/>
          </a:solidFill>
          <a:latin typeface="Calibri" pitchFamily="34" charset="0"/>
          <a:ea typeface="MS PGothic" pitchFamily="34" charset="-128"/>
          <a:cs typeface="Arial" pitchFamily="34" charset="0"/>
        </a:defRPr>
      </a:lvl8pPr>
      <a:lvl9pPr marL="1142829" algn="l" defTabSz="816449" rtl="0" fontAlgn="base">
        <a:spcBef>
          <a:spcPct val="0"/>
        </a:spcBef>
        <a:spcAft>
          <a:spcPct val="0"/>
        </a:spcAft>
        <a:defRPr sz="4000" b="1">
          <a:solidFill>
            <a:schemeClr val="bg1"/>
          </a:solidFill>
          <a:latin typeface="Calibri" pitchFamily="34" charset="0"/>
          <a:ea typeface="MS PGothic" pitchFamily="34" charset="-128"/>
          <a:cs typeface="Arial" pitchFamily="34" charset="0"/>
        </a:defRPr>
      </a:lvl9pPr>
    </p:titleStyle>
    <p:bodyStyle>
      <a:lvl1pPr marL="216297" indent="-216297" algn="l" defTabSz="815578" rtl="0" eaLnBrk="0" fontAlgn="base" hangingPunct="0">
        <a:spcBef>
          <a:spcPts val="625"/>
        </a:spcBef>
        <a:spcAft>
          <a:spcPct val="0"/>
        </a:spcAft>
        <a:buFont typeface="Wingdings" pitchFamily="2" charset="2"/>
        <a:buChar char="§"/>
        <a:defRPr sz="1900">
          <a:solidFill>
            <a:schemeClr val="bg2"/>
          </a:solidFill>
          <a:latin typeface="+mn-lt"/>
          <a:ea typeface="+mn-ea"/>
          <a:cs typeface="+mn-cs"/>
        </a:defRPr>
      </a:lvl1pPr>
      <a:lvl2pPr marL="468313" indent="-248047" algn="l" defTabSz="815578" rtl="0" eaLnBrk="0" fontAlgn="base" hangingPunct="0">
        <a:spcBef>
          <a:spcPts val="625"/>
        </a:spcBef>
        <a:spcAft>
          <a:spcPct val="0"/>
        </a:spcAft>
        <a:buFont typeface="Wingdings" pitchFamily="2" charset="2"/>
        <a:buChar char="§"/>
        <a:defRPr sz="1900">
          <a:solidFill>
            <a:schemeClr val="bg2"/>
          </a:solidFill>
          <a:latin typeface="+mn-lt"/>
          <a:ea typeface="+mn-ea"/>
          <a:cs typeface="+mn-cs"/>
        </a:defRPr>
      </a:lvl2pPr>
      <a:lvl3pPr marL="717352" indent="-248047" algn="l" defTabSz="815578" rtl="0" eaLnBrk="0" fontAlgn="base" hangingPunct="0">
        <a:spcBef>
          <a:spcPts val="625"/>
        </a:spcBef>
        <a:spcAft>
          <a:spcPct val="0"/>
        </a:spcAft>
        <a:buFont typeface="Wingdings" pitchFamily="2" charset="2"/>
        <a:buChar char="§"/>
        <a:defRPr sz="1900">
          <a:solidFill>
            <a:schemeClr val="bg2"/>
          </a:solidFill>
          <a:latin typeface="+mn-lt"/>
          <a:ea typeface="+mn-ea"/>
          <a:cs typeface="+mn-cs"/>
        </a:defRPr>
      </a:lvl3pPr>
      <a:lvl4pPr marL="216297" indent="-216297" algn="l" defTabSz="815578" rtl="0" eaLnBrk="0" fontAlgn="base" hangingPunct="0">
        <a:spcBef>
          <a:spcPts val="750"/>
        </a:spcBef>
        <a:spcAft>
          <a:spcPct val="0"/>
        </a:spcAft>
        <a:buFont typeface="Wingdings" pitchFamily="2" charset="2"/>
        <a:buChar char="§"/>
        <a:defRPr sz="1900">
          <a:solidFill>
            <a:schemeClr val="bg2"/>
          </a:solidFill>
          <a:latin typeface="Trade Gothic Next LT Pro Lt" charset="0"/>
          <a:ea typeface="+mn-ea"/>
          <a:cs typeface="+mn-cs"/>
        </a:defRPr>
      </a:lvl4pPr>
      <a:lvl5pPr marL="216297" indent="-216297" algn="l" defTabSz="815578" rtl="0" eaLnBrk="0" fontAlgn="base" hangingPunct="0">
        <a:spcBef>
          <a:spcPts val="750"/>
        </a:spcBef>
        <a:spcAft>
          <a:spcPct val="0"/>
        </a:spcAft>
        <a:buFont typeface="Wingdings" pitchFamily="2" charset="2"/>
        <a:buChar char="§"/>
        <a:defRPr sz="1900">
          <a:solidFill>
            <a:schemeClr val="bg2"/>
          </a:solidFill>
          <a:latin typeface="Trade Gothic Next LT Pro Lt" charset="0"/>
          <a:ea typeface="+mn-ea"/>
          <a:cs typeface="+mn-cs"/>
        </a:defRPr>
      </a:lvl5pPr>
      <a:lvl6pPr marL="503956" indent="-218249" algn="l" defTabSz="816449" rtl="0" fontAlgn="base">
        <a:spcBef>
          <a:spcPts val="750"/>
        </a:spcBef>
        <a:spcAft>
          <a:spcPct val="0"/>
        </a:spcAft>
        <a:buFont typeface="Wingdings" pitchFamily="2" charset="2"/>
        <a:buChar char="§"/>
        <a:defRPr sz="1900">
          <a:solidFill>
            <a:schemeClr val="bg2"/>
          </a:solidFill>
          <a:latin typeface="Trade Gothic Next LT Pro Lt" charset="0"/>
          <a:ea typeface="+mn-ea"/>
          <a:cs typeface="+mn-cs"/>
        </a:defRPr>
      </a:lvl6pPr>
      <a:lvl7pPr marL="789663" indent="-218249" algn="l" defTabSz="816449" rtl="0" fontAlgn="base">
        <a:spcBef>
          <a:spcPts val="750"/>
        </a:spcBef>
        <a:spcAft>
          <a:spcPct val="0"/>
        </a:spcAft>
        <a:buFont typeface="Wingdings" pitchFamily="2" charset="2"/>
        <a:buChar char="§"/>
        <a:defRPr sz="1900">
          <a:solidFill>
            <a:schemeClr val="bg2"/>
          </a:solidFill>
          <a:latin typeface="Trade Gothic Next LT Pro Lt" charset="0"/>
          <a:ea typeface="+mn-ea"/>
          <a:cs typeface="+mn-cs"/>
        </a:defRPr>
      </a:lvl7pPr>
      <a:lvl8pPr marL="1075371" indent="-218249" algn="l" defTabSz="816449" rtl="0" fontAlgn="base">
        <a:spcBef>
          <a:spcPts val="750"/>
        </a:spcBef>
        <a:spcAft>
          <a:spcPct val="0"/>
        </a:spcAft>
        <a:buFont typeface="Wingdings" pitchFamily="2" charset="2"/>
        <a:buChar char="§"/>
        <a:defRPr sz="1900">
          <a:solidFill>
            <a:schemeClr val="bg2"/>
          </a:solidFill>
          <a:latin typeface="Trade Gothic Next LT Pro Lt" charset="0"/>
          <a:ea typeface="+mn-ea"/>
          <a:cs typeface="+mn-cs"/>
        </a:defRPr>
      </a:lvl8pPr>
      <a:lvl9pPr marL="1361078" indent="-218249" algn="l" defTabSz="816449" rtl="0" fontAlgn="base">
        <a:spcBef>
          <a:spcPts val="750"/>
        </a:spcBef>
        <a:spcAft>
          <a:spcPct val="0"/>
        </a:spcAft>
        <a:buFont typeface="Wingdings" pitchFamily="2" charset="2"/>
        <a:buChar char="§"/>
        <a:defRPr sz="1900">
          <a:solidFill>
            <a:schemeClr val="bg2"/>
          </a:solidFill>
          <a:latin typeface="Trade Gothic Next LT Pro Lt" charset="0"/>
          <a:ea typeface="+mn-ea"/>
          <a:cs typeface="+mn-cs"/>
        </a:defRPr>
      </a:lvl9pPr>
    </p:bodyStyle>
    <p:otherStyle>
      <a:defPPr>
        <a:defRPr lang="en-US"/>
      </a:defPPr>
      <a:lvl1pPr marL="0" algn="l" defTabSz="571414" rtl="0" eaLnBrk="1" latinLnBrk="0" hangingPunct="1">
        <a:defRPr sz="1200" kern="1200">
          <a:solidFill>
            <a:schemeClr val="tx1"/>
          </a:solidFill>
          <a:latin typeface="+mn-lt"/>
          <a:ea typeface="+mn-ea"/>
          <a:cs typeface="+mn-cs"/>
        </a:defRPr>
      </a:lvl1pPr>
      <a:lvl2pPr marL="285707" algn="l" defTabSz="571414" rtl="0" eaLnBrk="1" latinLnBrk="0" hangingPunct="1">
        <a:defRPr sz="1200" kern="1200">
          <a:solidFill>
            <a:schemeClr val="tx1"/>
          </a:solidFill>
          <a:latin typeface="+mn-lt"/>
          <a:ea typeface="+mn-ea"/>
          <a:cs typeface="+mn-cs"/>
        </a:defRPr>
      </a:lvl2pPr>
      <a:lvl3pPr marL="571414" algn="l" defTabSz="571414" rtl="0" eaLnBrk="1" latinLnBrk="0" hangingPunct="1">
        <a:defRPr sz="1200" kern="1200">
          <a:solidFill>
            <a:schemeClr val="tx1"/>
          </a:solidFill>
          <a:latin typeface="+mn-lt"/>
          <a:ea typeface="+mn-ea"/>
          <a:cs typeface="+mn-cs"/>
        </a:defRPr>
      </a:lvl3pPr>
      <a:lvl4pPr marL="857121" algn="l" defTabSz="571414" rtl="0" eaLnBrk="1" latinLnBrk="0" hangingPunct="1">
        <a:defRPr sz="1200" kern="1200">
          <a:solidFill>
            <a:schemeClr val="tx1"/>
          </a:solidFill>
          <a:latin typeface="+mn-lt"/>
          <a:ea typeface="+mn-ea"/>
          <a:cs typeface="+mn-cs"/>
        </a:defRPr>
      </a:lvl4pPr>
      <a:lvl5pPr marL="1142829" algn="l" defTabSz="571414" rtl="0" eaLnBrk="1" latinLnBrk="0" hangingPunct="1">
        <a:defRPr sz="1200" kern="1200">
          <a:solidFill>
            <a:schemeClr val="tx1"/>
          </a:solidFill>
          <a:latin typeface="+mn-lt"/>
          <a:ea typeface="+mn-ea"/>
          <a:cs typeface="+mn-cs"/>
        </a:defRPr>
      </a:lvl5pPr>
      <a:lvl6pPr marL="1428536" algn="l" defTabSz="571414" rtl="0" eaLnBrk="1" latinLnBrk="0" hangingPunct="1">
        <a:defRPr sz="1200" kern="1200">
          <a:solidFill>
            <a:schemeClr val="tx1"/>
          </a:solidFill>
          <a:latin typeface="+mn-lt"/>
          <a:ea typeface="+mn-ea"/>
          <a:cs typeface="+mn-cs"/>
        </a:defRPr>
      </a:lvl6pPr>
      <a:lvl7pPr marL="1714243" algn="l" defTabSz="571414" rtl="0" eaLnBrk="1" latinLnBrk="0" hangingPunct="1">
        <a:defRPr sz="1200" kern="1200">
          <a:solidFill>
            <a:schemeClr val="tx1"/>
          </a:solidFill>
          <a:latin typeface="+mn-lt"/>
          <a:ea typeface="+mn-ea"/>
          <a:cs typeface="+mn-cs"/>
        </a:defRPr>
      </a:lvl7pPr>
      <a:lvl8pPr marL="1999950" algn="l" defTabSz="571414" rtl="0" eaLnBrk="1" latinLnBrk="0" hangingPunct="1">
        <a:defRPr sz="1200" kern="1200">
          <a:solidFill>
            <a:schemeClr val="tx1"/>
          </a:solidFill>
          <a:latin typeface="+mn-lt"/>
          <a:ea typeface="+mn-ea"/>
          <a:cs typeface="+mn-cs"/>
        </a:defRPr>
      </a:lvl8pPr>
      <a:lvl9pPr marL="2285657" algn="l" defTabSz="571414" rtl="0" eaLnBrk="1" latinLnBrk="0" hangingPunct="1">
        <a:defRPr sz="12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bwMode="black">
      <p:bgPr>
        <a:solidFill>
          <a:schemeClr val="tx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white">
          <a:xfrm>
            <a:off x="285750" y="666750"/>
            <a:ext cx="6569274"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b" anchorCtr="0" compatLnSpc="1">
            <a:prstTxWarp prst="textNoShape">
              <a:avLst/>
            </a:prstTxWarp>
          </a:bodyPr>
          <a:lstStyle/>
          <a:p>
            <a:pPr lvl="0"/>
            <a:r>
              <a:rPr lang="en-US"/>
              <a:t>Click to edit Master title style</a:t>
            </a:r>
          </a:p>
        </p:txBody>
      </p:sp>
      <p:sp>
        <p:nvSpPr>
          <p:cNvPr id="8195" name="Rectangle 3"/>
          <p:cNvSpPr>
            <a:spLocks noGrp="1" noChangeArrowheads="1"/>
          </p:cNvSpPr>
          <p:nvPr>
            <p:ph type="body" idx="1"/>
          </p:nvPr>
        </p:nvSpPr>
        <p:spPr bwMode="white">
          <a:xfrm>
            <a:off x="285750" y="1984375"/>
            <a:ext cx="8572500" cy="2887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1028" name="Rectangle 4"/>
          <p:cNvSpPr>
            <a:spLocks noGrp="1" noChangeArrowheads="1"/>
          </p:cNvSpPr>
          <p:nvPr>
            <p:ph type="dt" sz="half" idx="2"/>
          </p:nvPr>
        </p:nvSpPr>
        <p:spPr bwMode="gray">
          <a:xfrm>
            <a:off x="6858000" y="232172"/>
            <a:ext cx="1714500" cy="14287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eaLnBrk="0" hangingPunct="0">
              <a:defRPr sz="900">
                <a:solidFill>
                  <a:srgbClr val="989A9B"/>
                </a:solidFill>
                <a:latin typeface="Trade Gothic Next LT Pro Lt" charset="0"/>
              </a:defRPr>
            </a:lvl1pPr>
          </a:lstStyle>
          <a:p>
            <a:pPr defTabSz="914400"/>
            <a:fld id="{0E9E3272-36D2-8943-81B9-ABDCA47763F7}" type="datetime4">
              <a:rPr lang="en-US" smtClean="0">
                <a:ea typeface="ＭＳ Ｐゴシック" charset="0"/>
                <a:cs typeface="ＭＳ Ｐゴシック" charset="0"/>
              </a:rPr>
              <a:pPr defTabSz="914400"/>
              <a:t>June 26, 2013</a:t>
            </a:fld>
            <a:endParaRPr lang="en-US" smtClean="0">
              <a:ea typeface="ＭＳ Ｐゴシック" charset="0"/>
              <a:cs typeface="ＭＳ Ｐゴシック" charset="0"/>
            </a:endParaRPr>
          </a:p>
        </p:txBody>
      </p:sp>
      <p:sp>
        <p:nvSpPr>
          <p:cNvPr id="1030" name="Rectangle 6"/>
          <p:cNvSpPr>
            <a:spLocks noGrp="1" noChangeAspect="1" noChangeArrowheads="1"/>
          </p:cNvSpPr>
          <p:nvPr>
            <p:ph type="sldNum" sz="quarter" idx="4"/>
          </p:nvPr>
        </p:nvSpPr>
        <p:spPr bwMode="gray">
          <a:xfrm>
            <a:off x="8572500" y="231180"/>
            <a:ext cx="268883" cy="14287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r" eaLnBrk="0" hangingPunct="0">
              <a:defRPr sz="900">
                <a:solidFill>
                  <a:srgbClr val="96999A"/>
                </a:solidFill>
                <a:latin typeface="Trade Gothic Next LT Pro Lt" charset="0"/>
              </a:defRPr>
            </a:lvl1pPr>
          </a:lstStyle>
          <a:p>
            <a:pPr defTabSz="914400"/>
            <a:fld id="{3FA0D3D9-F4E3-5941-B1D9-4E471E31EE90}" type="slidenum">
              <a:rPr lang="en-US" smtClean="0">
                <a:ea typeface="ＭＳ Ｐゴシック" charset="0"/>
                <a:cs typeface="ＭＳ Ｐゴシック" charset="0"/>
              </a:rPr>
              <a:pPr defTabSz="914400"/>
              <a:t>‹#›</a:t>
            </a:fld>
            <a:endParaRPr lang="en-US" smtClean="0">
              <a:ea typeface="ＭＳ Ｐゴシック" charset="0"/>
              <a:cs typeface="ＭＳ Ｐゴシック" charset="0"/>
            </a:endParaRPr>
          </a:p>
        </p:txBody>
      </p:sp>
      <p:cxnSp>
        <p:nvCxnSpPr>
          <p:cNvPr id="8198" name="Straight Connector 6"/>
          <p:cNvCxnSpPr>
            <a:cxnSpLocks noChangeShapeType="1"/>
          </p:cNvCxnSpPr>
          <p:nvPr/>
        </p:nvCxnSpPr>
        <p:spPr bwMode="gray">
          <a:xfrm>
            <a:off x="288727" y="476250"/>
            <a:ext cx="8569523" cy="0"/>
          </a:xfrm>
          <a:prstGeom prst="line">
            <a:avLst/>
          </a:prstGeom>
          <a:noFill/>
          <a:ln w="12700">
            <a:solidFill>
              <a:srgbClr val="989A9B"/>
            </a:solidFill>
            <a:round/>
            <a:headEnd/>
            <a:tailEnd/>
          </a:ln>
          <a:extLst>
            <a:ext uri="{909E8E84-426E-40dd-AFC4-6F175D3DCCD1}">
              <a14:hiddenFill xmlns:a14="http://schemas.microsoft.com/office/drawing/2010/main">
                <a:noFill/>
              </a14:hiddenFill>
            </a:ext>
          </a:extLst>
        </p:spPr>
      </p:cxnSp>
      <p:pic>
        <p:nvPicPr>
          <p:cNvPr id="8199" name="Picture 16" descr="BlackBerry_Logo_Preferred_White_New"/>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74837" y="201415"/>
            <a:ext cx="874117" cy="200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0657851"/>
      </p:ext>
    </p:extLst>
  </p:cSld>
  <p:clrMap bg1="lt1" tx1="dk1" bg2="lt2" tx2="dk2" accent1="accent1" accent2="accent2" accent3="accent3" accent4="accent4" accent5="accent5" accent6="accent6" hlink="hlink" folHlink="folHlink"/>
  <p:sldLayoutIdLst>
    <p:sldLayoutId id="2147484339" r:id="rId1"/>
    <p:sldLayoutId id="2147484340" r:id="rId2"/>
    <p:sldLayoutId id="2147484341" r:id="rId3"/>
    <p:sldLayoutId id="2147484342" r:id="rId4"/>
    <p:sldLayoutId id="2147484343" r:id="rId5"/>
    <p:sldLayoutId id="2147484344" r:id="rId6"/>
    <p:sldLayoutId id="2147484345" r:id="rId7"/>
    <p:sldLayoutId id="2147484346" r:id="rId8"/>
    <p:sldLayoutId id="2147484347" r:id="rId9"/>
    <p:sldLayoutId id="2147484348" r:id="rId10"/>
    <p:sldLayoutId id="2147484349" r:id="rId11"/>
    <p:sldLayoutId id="2147484350" r:id="rId12"/>
    <p:sldLayoutId id="2147484351" r:id="rId13"/>
    <p:sldLayoutId id="2147484352" r:id="rId14"/>
    <p:sldLayoutId id="2147484353" r:id="rId15"/>
    <p:sldLayoutId id="2147484354" r:id="rId16"/>
    <p:sldLayoutId id="2147484355" r:id="rId17"/>
  </p:sldLayoutIdLst>
  <p:transition xmlns:p14="http://schemas.microsoft.com/office/powerpoint/2010/main" spd="slow">
    <p:fade thruBlk="1"/>
  </p:transition>
  <p:hf sldNum="0" hdr="0" ftr="0" dt="0"/>
  <p:txStyles>
    <p:titleStyle>
      <a:lvl1pPr algn="l" defTabSz="816571" rtl="0" eaLnBrk="0" fontAlgn="base" hangingPunct="0">
        <a:spcBef>
          <a:spcPct val="0"/>
        </a:spcBef>
        <a:spcAft>
          <a:spcPct val="0"/>
        </a:spcAft>
        <a:defRPr sz="4000">
          <a:solidFill>
            <a:schemeClr val="bg1"/>
          </a:solidFill>
          <a:latin typeface="+mj-lt"/>
          <a:ea typeface="+mj-ea"/>
          <a:cs typeface="ＭＳ Ｐゴシック"/>
        </a:defRPr>
      </a:lvl1pPr>
      <a:lvl2pPr algn="l" defTabSz="816571" rtl="0" eaLnBrk="0" fontAlgn="base" hangingPunct="0">
        <a:spcBef>
          <a:spcPct val="0"/>
        </a:spcBef>
        <a:spcAft>
          <a:spcPct val="0"/>
        </a:spcAft>
        <a:defRPr sz="4000">
          <a:solidFill>
            <a:schemeClr val="bg1"/>
          </a:solidFill>
          <a:latin typeface="Trade Gothic Next LT Pro Lt" pitchFamily="-16" charset="0"/>
          <a:ea typeface="ＭＳ Ｐゴシック" pitchFamily="-16" charset="-128"/>
          <a:cs typeface="ＭＳ Ｐゴシック"/>
        </a:defRPr>
      </a:lvl2pPr>
      <a:lvl3pPr algn="l" defTabSz="816571" rtl="0" eaLnBrk="0" fontAlgn="base" hangingPunct="0">
        <a:spcBef>
          <a:spcPct val="0"/>
        </a:spcBef>
        <a:spcAft>
          <a:spcPct val="0"/>
        </a:spcAft>
        <a:defRPr sz="4000">
          <a:solidFill>
            <a:schemeClr val="bg1"/>
          </a:solidFill>
          <a:latin typeface="Trade Gothic Next LT Pro Lt" pitchFamily="-16" charset="0"/>
          <a:ea typeface="ＭＳ Ｐゴシック" pitchFamily="-16" charset="-128"/>
          <a:cs typeface="ＭＳ Ｐゴシック"/>
        </a:defRPr>
      </a:lvl3pPr>
      <a:lvl4pPr algn="l" defTabSz="816571" rtl="0" eaLnBrk="0" fontAlgn="base" hangingPunct="0">
        <a:spcBef>
          <a:spcPct val="0"/>
        </a:spcBef>
        <a:spcAft>
          <a:spcPct val="0"/>
        </a:spcAft>
        <a:defRPr sz="4000">
          <a:solidFill>
            <a:schemeClr val="bg1"/>
          </a:solidFill>
          <a:latin typeface="Trade Gothic Next LT Pro Lt" pitchFamily="-16" charset="0"/>
          <a:ea typeface="ＭＳ Ｐゴシック" pitchFamily="-16" charset="-128"/>
          <a:cs typeface="ＭＳ Ｐゴシック"/>
        </a:defRPr>
      </a:lvl4pPr>
      <a:lvl5pPr algn="l" defTabSz="816571" rtl="0" eaLnBrk="0" fontAlgn="base" hangingPunct="0">
        <a:spcBef>
          <a:spcPct val="0"/>
        </a:spcBef>
        <a:spcAft>
          <a:spcPct val="0"/>
        </a:spcAft>
        <a:defRPr sz="4000">
          <a:solidFill>
            <a:schemeClr val="bg1"/>
          </a:solidFill>
          <a:latin typeface="Trade Gothic Next LT Pro Lt" pitchFamily="-16" charset="0"/>
          <a:ea typeface="ＭＳ Ｐゴシック" pitchFamily="-16" charset="-128"/>
          <a:cs typeface="ＭＳ Ｐゴシック"/>
        </a:defRPr>
      </a:lvl5pPr>
      <a:lvl6pPr marL="285750" algn="l" defTabSz="816571" rtl="0" eaLnBrk="1" fontAlgn="base" hangingPunct="1">
        <a:spcBef>
          <a:spcPct val="0"/>
        </a:spcBef>
        <a:spcAft>
          <a:spcPct val="0"/>
        </a:spcAft>
        <a:defRPr sz="3900">
          <a:solidFill>
            <a:schemeClr val="bg1"/>
          </a:solidFill>
          <a:latin typeface="Trade Gothic Next LT Pro Lt" pitchFamily="-16" charset="0"/>
          <a:ea typeface="ＭＳ Ｐゴシック" pitchFamily="-16" charset="-128"/>
        </a:defRPr>
      </a:lvl6pPr>
      <a:lvl7pPr marL="571500" algn="l" defTabSz="816571" rtl="0" eaLnBrk="1" fontAlgn="base" hangingPunct="1">
        <a:spcBef>
          <a:spcPct val="0"/>
        </a:spcBef>
        <a:spcAft>
          <a:spcPct val="0"/>
        </a:spcAft>
        <a:defRPr sz="3900">
          <a:solidFill>
            <a:schemeClr val="bg1"/>
          </a:solidFill>
          <a:latin typeface="Trade Gothic Next LT Pro Lt" pitchFamily="-16" charset="0"/>
          <a:ea typeface="ＭＳ Ｐゴシック" pitchFamily="-16" charset="-128"/>
        </a:defRPr>
      </a:lvl7pPr>
      <a:lvl8pPr marL="857250" algn="l" defTabSz="816571" rtl="0" eaLnBrk="1" fontAlgn="base" hangingPunct="1">
        <a:spcBef>
          <a:spcPct val="0"/>
        </a:spcBef>
        <a:spcAft>
          <a:spcPct val="0"/>
        </a:spcAft>
        <a:defRPr sz="3900">
          <a:solidFill>
            <a:schemeClr val="bg1"/>
          </a:solidFill>
          <a:latin typeface="Trade Gothic Next LT Pro Lt" pitchFamily="-16" charset="0"/>
          <a:ea typeface="ＭＳ Ｐゴシック" pitchFamily="-16" charset="-128"/>
        </a:defRPr>
      </a:lvl8pPr>
      <a:lvl9pPr marL="1143000" algn="l" defTabSz="816571" rtl="0" eaLnBrk="1" fontAlgn="base" hangingPunct="1">
        <a:spcBef>
          <a:spcPct val="0"/>
        </a:spcBef>
        <a:spcAft>
          <a:spcPct val="0"/>
        </a:spcAft>
        <a:defRPr sz="3900">
          <a:solidFill>
            <a:schemeClr val="bg1"/>
          </a:solidFill>
          <a:latin typeface="Trade Gothic Next LT Pro Lt" pitchFamily="-16" charset="0"/>
          <a:ea typeface="ＭＳ Ｐゴシック" pitchFamily="-16" charset="-128"/>
        </a:defRPr>
      </a:lvl9pPr>
    </p:titleStyle>
    <p:bodyStyle>
      <a:lvl1pPr marL="218281" indent="-218281" algn="l" defTabSz="816571" rtl="0" eaLnBrk="0" fontAlgn="base" hangingPunct="0">
        <a:spcBef>
          <a:spcPts val="625"/>
        </a:spcBef>
        <a:spcAft>
          <a:spcPct val="0"/>
        </a:spcAft>
        <a:buFont typeface="Wingdings" charset="0"/>
        <a:buChar char="§"/>
        <a:defRPr sz="2000">
          <a:solidFill>
            <a:schemeClr val="bg2"/>
          </a:solidFill>
          <a:latin typeface="+mn-lt"/>
          <a:ea typeface="+mn-ea"/>
          <a:cs typeface="ＭＳ Ｐゴシック"/>
        </a:defRPr>
      </a:lvl1pPr>
      <a:lvl2pPr marL="469305" indent="-249039" algn="l" defTabSz="816571" rtl="0" eaLnBrk="0" fontAlgn="base" hangingPunct="0">
        <a:spcBef>
          <a:spcPts val="625"/>
        </a:spcBef>
        <a:spcAft>
          <a:spcPct val="0"/>
        </a:spcAft>
        <a:buFont typeface="Wingdings" charset="0"/>
        <a:buChar char="§"/>
        <a:defRPr sz="2000">
          <a:solidFill>
            <a:schemeClr val="bg2"/>
          </a:solidFill>
          <a:latin typeface="+mn-lt"/>
          <a:ea typeface="+mn-ea"/>
          <a:cs typeface="ＭＳ Ｐゴシック"/>
        </a:defRPr>
      </a:lvl2pPr>
      <a:lvl3pPr marL="718344" indent="-249039" algn="l" defTabSz="816571" rtl="0" eaLnBrk="0" fontAlgn="base" hangingPunct="0">
        <a:spcBef>
          <a:spcPts val="625"/>
        </a:spcBef>
        <a:spcAft>
          <a:spcPct val="0"/>
        </a:spcAft>
        <a:buFont typeface="Wingdings" charset="0"/>
        <a:buChar char="§"/>
        <a:defRPr sz="2000">
          <a:solidFill>
            <a:schemeClr val="bg2"/>
          </a:solidFill>
          <a:latin typeface="+mn-lt"/>
          <a:ea typeface="+mn-ea"/>
          <a:cs typeface="ＭＳ Ｐゴシック"/>
        </a:defRPr>
      </a:lvl3pPr>
      <a:lvl4pPr marL="218281" indent="-218281" algn="l" defTabSz="816571" rtl="0" eaLnBrk="0" fontAlgn="base" hangingPunct="0">
        <a:spcBef>
          <a:spcPts val="750"/>
        </a:spcBef>
        <a:spcAft>
          <a:spcPct val="0"/>
        </a:spcAft>
        <a:buFont typeface="Wingdings" charset="0"/>
        <a:buChar char="§"/>
        <a:defRPr sz="2000">
          <a:solidFill>
            <a:schemeClr val="bg2"/>
          </a:solidFill>
          <a:latin typeface="+mn-lt"/>
          <a:ea typeface="+mn-ea"/>
          <a:cs typeface="ＭＳ Ｐゴシック"/>
        </a:defRPr>
      </a:lvl4pPr>
      <a:lvl5pPr marL="218281" indent="-218281" algn="l" defTabSz="816571" rtl="0" eaLnBrk="0" fontAlgn="base" hangingPunct="0">
        <a:spcBef>
          <a:spcPts val="750"/>
        </a:spcBef>
        <a:spcAft>
          <a:spcPct val="0"/>
        </a:spcAft>
        <a:buFont typeface="Wingdings" charset="0"/>
        <a:buChar char="§"/>
        <a:defRPr sz="2000">
          <a:solidFill>
            <a:schemeClr val="bg2"/>
          </a:solidFill>
          <a:latin typeface="+mn-lt"/>
          <a:ea typeface="+mn-ea"/>
          <a:cs typeface="ＭＳ Ｐゴシック"/>
        </a:defRPr>
      </a:lvl5pPr>
      <a:lvl6pPr marL="2122289" indent="-203399" algn="l" defTabSz="816571" rtl="0" eaLnBrk="1" fontAlgn="base" hangingPunct="1">
        <a:spcBef>
          <a:spcPct val="20000"/>
        </a:spcBef>
        <a:spcAft>
          <a:spcPct val="0"/>
        </a:spcAft>
        <a:buChar char="»"/>
        <a:defRPr sz="1800">
          <a:solidFill>
            <a:schemeClr val="bg1"/>
          </a:solidFill>
          <a:latin typeface="+mn-lt"/>
          <a:ea typeface="+mn-ea"/>
        </a:defRPr>
      </a:lvl6pPr>
      <a:lvl7pPr marL="2408039" indent="-203399" algn="l" defTabSz="816571" rtl="0" eaLnBrk="1" fontAlgn="base" hangingPunct="1">
        <a:spcBef>
          <a:spcPct val="20000"/>
        </a:spcBef>
        <a:spcAft>
          <a:spcPct val="0"/>
        </a:spcAft>
        <a:buChar char="»"/>
        <a:defRPr sz="1800">
          <a:solidFill>
            <a:schemeClr val="bg1"/>
          </a:solidFill>
          <a:latin typeface="+mn-lt"/>
          <a:ea typeface="+mn-ea"/>
        </a:defRPr>
      </a:lvl7pPr>
      <a:lvl8pPr marL="2693789" indent="-203399" algn="l" defTabSz="816571" rtl="0" eaLnBrk="1" fontAlgn="base" hangingPunct="1">
        <a:spcBef>
          <a:spcPct val="20000"/>
        </a:spcBef>
        <a:spcAft>
          <a:spcPct val="0"/>
        </a:spcAft>
        <a:buChar char="»"/>
        <a:defRPr sz="1800">
          <a:solidFill>
            <a:schemeClr val="bg1"/>
          </a:solidFill>
          <a:latin typeface="+mn-lt"/>
          <a:ea typeface="+mn-ea"/>
        </a:defRPr>
      </a:lvl8pPr>
      <a:lvl9pPr marL="2979539" indent="-203399" algn="l" defTabSz="816571" rtl="0" eaLnBrk="1" fontAlgn="base" hangingPunct="1">
        <a:spcBef>
          <a:spcPct val="20000"/>
        </a:spcBef>
        <a:spcAft>
          <a:spcPct val="0"/>
        </a:spcAft>
        <a:buChar char="»"/>
        <a:defRPr sz="1800">
          <a:solidFill>
            <a:schemeClr val="bg1"/>
          </a:solidFill>
          <a:latin typeface="+mn-lt"/>
          <a:ea typeface="+mn-ea"/>
        </a:defRPr>
      </a:lvl9pPr>
    </p:bodyStyle>
    <p:otherStyle>
      <a:defPPr>
        <a:defRPr lang="en-US"/>
      </a:defPPr>
      <a:lvl1pPr marL="0" algn="l" defTabSz="571500" rtl="0" eaLnBrk="1" latinLnBrk="0" hangingPunct="1">
        <a:defRPr sz="1100" kern="1200">
          <a:solidFill>
            <a:schemeClr val="tx1"/>
          </a:solidFill>
          <a:latin typeface="+mn-lt"/>
          <a:ea typeface="+mn-ea"/>
          <a:cs typeface="+mn-cs"/>
        </a:defRPr>
      </a:lvl1pPr>
      <a:lvl2pPr marL="285750" algn="l" defTabSz="571500" rtl="0" eaLnBrk="1" latinLnBrk="0" hangingPunct="1">
        <a:defRPr sz="1100" kern="1200">
          <a:solidFill>
            <a:schemeClr val="tx1"/>
          </a:solidFill>
          <a:latin typeface="+mn-lt"/>
          <a:ea typeface="+mn-ea"/>
          <a:cs typeface="+mn-cs"/>
        </a:defRPr>
      </a:lvl2pPr>
      <a:lvl3pPr marL="571500" algn="l" defTabSz="571500" rtl="0" eaLnBrk="1" latinLnBrk="0" hangingPunct="1">
        <a:defRPr sz="1100" kern="1200">
          <a:solidFill>
            <a:schemeClr val="tx1"/>
          </a:solidFill>
          <a:latin typeface="+mn-lt"/>
          <a:ea typeface="+mn-ea"/>
          <a:cs typeface="+mn-cs"/>
        </a:defRPr>
      </a:lvl3pPr>
      <a:lvl4pPr marL="857250" algn="l" defTabSz="571500" rtl="0" eaLnBrk="1" latinLnBrk="0" hangingPunct="1">
        <a:defRPr sz="1100" kern="1200">
          <a:solidFill>
            <a:schemeClr val="tx1"/>
          </a:solidFill>
          <a:latin typeface="+mn-lt"/>
          <a:ea typeface="+mn-ea"/>
          <a:cs typeface="+mn-cs"/>
        </a:defRPr>
      </a:lvl4pPr>
      <a:lvl5pPr marL="1143000" algn="l" defTabSz="571500" rtl="0" eaLnBrk="1" latinLnBrk="0" hangingPunct="1">
        <a:defRPr sz="1100" kern="1200">
          <a:solidFill>
            <a:schemeClr val="tx1"/>
          </a:solidFill>
          <a:latin typeface="+mn-lt"/>
          <a:ea typeface="+mn-ea"/>
          <a:cs typeface="+mn-cs"/>
        </a:defRPr>
      </a:lvl5pPr>
      <a:lvl6pPr marL="1428750" algn="l" defTabSz="571500" rtl="0" eaLnBrk="1" latinLnBrk="0" hangingPunct="1">
        <a:defRPr sz="1100" kern="1200">
          <a:solidFill>
            <a:schemeClr val="tx1"/>
          </a:solidFill>
          <a:latin typeface="+mn-lt"/>
          <a:ea typeface="+mn-ea"/>
          <a:cs typeface="+mn-cs"/>
        </a:defRPr>
      </a:lvl6pPr>
      <a:lvl7pPr marL="1714500" algn="l" defTabSz="571500" rtl="0" eaLnBrk="1" latinLnBrk="0" hangingPunct="1">
        <a:defRPr sz="1100" kern="1200">
          <a:solidFill>
            <a:schemeClr val="tx1"/>
          </a:solidFill>
          <a:latin typeface="+mn-lt"/>
          <a:ea typeface="+mn-ea"/>
          <a:cs typeface="+mn-cs"/>
        </a:defRPr>
      </a:lvl7pPr>
      <a:lvl8pPr marL="2000250" algn="l" defTabSz="571500" rtl="0" eaLnBrk="1" latinLnBrk="0" hangingPunct="1">
        <a:defRPr sz="1100" kern="1200">
          <a:solidFill>
            <a:schemeClr val="tx1"/>
          </a:solidFill>
          <a:latin typeface="+mn-lt"/>
          <a:ea typeface="+mn-ea"/>
          <a:cs typeface="+mn-cs"/>
        </a:defRPr>
      </a:lvl8pPr>
      <a:lvl9pPr marL="2286000" algn="l" defTabSz="571500" rtl="0" eaLnBrk="1" latinLnBrk="0" hangingPunct="1">
        <a:defRPr sz="11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black">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white">
          <a:xfrm>
            <a:off x="285751" y="666751"/>
            <a:ext cx="6569075"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white">
          <a:xfrm>
            <a:off x="285750" y="1984388"/>
            <a:ext cx="8572500" cy="288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1028" name="Rectangle 4"/>
          <p:cNvSpPr>
            <a:spLocks noGrp="1" noChangeArrowheads="1"/>
          </p:cNvSpPr>
          <p:nvPr>
            <p:ph type="dt" sz="half" idx="2"/>
          </p:nvPr>
        </p:nvSpPr>
        <p:spPr bwMode="gray">
          <a:xfrm>
            <a:off x="6858000" y="231776"/>
            <a:ext cx="1714500" cy="14287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eaLnBrk="0" hangingPunct="0">
              <a:defRPr sz="900">
                <a:solidFill>
                  <a:srgbClr val="989A9B"/>
                </a:solidFill>
                <a:latin typeface="Trade Gothic Next LT Pro Lt" pitchFamily="-16" charset="0"/>
                <a:ea typeface="ＭＳ Ｐゴシック" pitchFamily="-16" charset="-128"/>
                <a:cs typeface="+mn-cs"/>
              </a:defRPr>
            </a:lvl1pPr>
          </a:lstStyle>
          <a:p>
            <a:pPr defTabSz="914400">
              <a:defRPr/>
            </a:pPr>
            <a:fld id="{FBC8C761-D5ED-40DF-9343-5A0BA6814A14}" type="datetime4">
              <a:rPr lang="en-US" smtClean="0"/>
              <a:pPr defTabSz="914400">
                <a:defRPr/>
              </a:pPr>
              <a:t>June 26, 2013</a:t>
            </a:fld>
            <a:endParaRPr lang="en-US" dirty="0"/>
          </a:p>
        </p:txBody>
      </p:sp>
      <p:sp>
        <p:nvSpPr>
          <p:cNvPr id="1030" name="Rectangle 6"/>
          <p:cNvSpPr>
            <a:spLocks noGrp="1" noChangeAspect="1" noChangeArrowheads="1"/>
          </p:cNvSpPr>
          <p:nvPr>
            <p:ph type="sldNum" sz="quarter" idx="4"/>
          </p:nvPr>
        </p:nvSpPr>
        <p:spPr bwMode="gray">
          <a:xfrm>
            <a:off x="8572500" y="231776"/>
            <a:ext cx="268288" cy="14287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r" eaLnBrk="0" hangingPunct="0">
              <a:defRPr sz="900">
                <a:solidFill>
                  <a:schemeClr val="bg2"/>
                </a:solidFill>
                <a:latin typeface="Trade Gothic Next LT Pro Lt" pitchFamily="-16" charset="0"/>
                <a:ea typeface="ＭＳ Ｐゴシック" pitchFamily="-16" charset="-128"/>
                <a:cs typeface="+mn-cs"/>
              </a:defRPr>
            </a:lvl1pPr>
          </a:lstStyle>
          <a:p>
            <a:pPr defTabSz="914400">
              <a:defRPr/>
            </a:pPr>
            <a:fld id="{C1B9316B-6427-4C09-AADD-CC1BFC3AB487}" type="slidenum">
              <a:rPr lang="en-US" smtClean="0">
                <a:solidFill>
                  <a:srgbClr val="96999A"/>
                </a:solidFill>
              </a:rPr>
              <a:pPr defTabSz="914400">
                <a:defRPr/>
              </a:pPr>
              <a:t>‹#›</a:t>
            </a:fld>
            <a:endParaRPr lang="en-US" dirty="0">
              <a:solidFill>
                <a:srgbClr val="96999A"/>
              </a:solidFill>
            </a:endParaRPr>
          </a:p>
        </p:txBody>
      </p:sp>
      <p:cxnSp>
        <p:nvCxnSpPr>
          <p:cNvPr id="2" name="Straight Connector 6"/>
          <p:cNvCxnSpPr>
            <a:cxnSpLocks noChangeShapeType="1"/>
          </p:cNvCxnSpPr>
          <p:nvPr/>
        </p:nvCxnSpPr>
        <p:spPr bwMode="gray">
          <a:xfrm>
            <a:off x="288926" y="476250"/>
            <a:ext cx="8569325" cy="0"/>
          </a:xfrm>
          <a:prstGeom prst="line">
            <a:avLst/>
          </a:prstGeom>
          <a:noFill/>
          <a:ln w="12700">
            <a:solidFill>
              <a:srgbClr val="989A9B"/>
            </a:solidFill>
            <a:round/>
            <a:headEnd/>
            <a:tailEnd/>
          </a:ln>
          <a:extLst>
            <a:ext uri="{909E8E84-426E-40dd-AFC4-6F175D3DCCD1}">
              <a14:hiddenFill xmlns:a14="http://schemas.microsoft.com/office/drawing/2010/main">
                <a:noFill/>
              </a14:hiddenFill>
            </a:ext>
          </a:extLst>
        </p:spPr>
      </p:cxnSp>
      <p:pic>
        <p:nvPicPr>
          <p:cNvPr id="1031" name="Picture 16" descr="BlackBerry_Logo_Preferred_White_New"/>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74638" y="201614"/>
            <a:ext cx="874712"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332630"/>
      </p:ext>
    </p:extLst>
  </p:cSld>
  <p:clrMap bg1="lt1" tx1="dk1" bg2="lt2" tx2="dk2" accent1="accent1" accent2="accent2" accent3="accent3" accent4="accent4" accent5="accent5" accent6="accent6" hlink="hlink" folHlink="folHlink"/>
  <p:sldLayoutIdLst>
    <p:sldLayoutId id="2147484176" r:id="rId1"/>
    <p:sldLayoutId id="2147484177" r:id="rId2"/>
    <p:sldLayoutId id="2147484178" r:id="rId3"/>
    <p:sldLayoutId id="2147484179" r:id="rId4"/>
    <p:sldLayoutId id="2147484180" r:id="rId5"/>
    <p:sldLayoutId id="2147484181" r:id="rId6"/>
    <p:sldLayoutId id="2147484182" r:id="rId7"/>
    <p:sldLayoutId id="2147484183" r:id="rId8"/>
    <p:sldLayoutId id="2147484184" r:id="rId9"/>
    <p:sldLayoutId id="2147484185" r:id="rId10"/>
    <p:sldLayoutId id="2147484186" r:id="rId11"/>
    <p:sldLayoutId id="2147484187" r:id="rId12"/>
    <p:sldLayoutId id="2147484188" r:id="rId13"/>
  </p:sldLayoutIdLst>
  <p:transition xmlns:p14="http://schemas.microsoft.com/office/powerpoint/2010/main" spd="slow">
    <p:fade thruBlk="1"/>
  </p:transition>
  <p:hf sldNum="0" hdr="0" ftr="0" dt="0"/>
  <p:txStyles>
    <p:titleStyle>
      <a:lvl1pPr algn="l" defTabSz="815975" rtl="0" eaLnBrk="0" fontAlgn="base" hangingPunct="0">
        <a:spcBef>
          <a:spcPct val="0"/>
        </a:spcBef>
        <a:spcAft>
          <a:spcPct val="0"/>
        </a:spcAft>
        <a:defRPr sz="4000">
          <a:solidFill>
            <a:schemeClr val="bg1"/>
          </a:solidFill>
          <a:latin typeface="+mj-lt"/>
          <a:ea typeface="MS PGothic" pitchFamily="34" charset="-128"/>
          <a:cs typeface="ＭＳ Ｐゴシック"/>
        </a:defRPr>
      </a:lvl1pPr>
      <a:lvl2pPr algn="l" defTabSz="815975" rtl="0" eaLnBrk="0" fontAlgn="base" hangingPunct="0">
        <a:spcBef>
          <a:spcPct val="0"/>
        </a:spcBef>
        <a:spcAft>
          <a:spcPct val="0"/>
        </a:spcAft>
        <a:defRPr sz="4000">
          <a:solidFill>
            <a:schemeClr val="bg1"/>
          </a:solidFill>
          <a:latin typeface="Trade Gothic Next LT Pro Lt" pitchFamily="-16" charset="0"/>
          <a:ea typeface="MS PGothic" pitchFamily="34" charset="-128"/>
          <a:cs typeface="ＭＳ Ｐゴシック"/>
        </a:defRPr>
      </a:lvl2pPr>
      <a:lvl3pPr algn="l" defTabSz="815975" rtl="0" eaLnBrk="0" fontAlgn="base" hangingPunct="0">
        <a:spcBef>
          <a:spcPct val="0"/>
        </a:spcBef>
        <a:spcAft>
          <a:spcPct val="0"/>
        </a:spcAft>
        <a:defRPr sz="4000">
          <a:solidFill>
            <a:schemeClr val="bg1"/>
          </a:solidFill>
          <a:latin typeface="Trade Gothic Next LT Pro Lt" pitchFamily="-16" charset="0"/>
          <a:ea typeface="MS PGothic" pitchFamily="34" charset="-128"/>
          <a:cs typeface="ＭＳ Ｐゴシック"/>
        </a:defRPr>
      </a:lvl3pPr>
      <a:lvl4pPr algn="l" defTabSz="815975" rtl="0" eaLnBrk="0" fontAlgn="base" hangingPunct="0">
        <a:spcBef>
          <a:spcPct val="0"/>
        </a:spcBef>
        <a:spcAft>
          <a:spcPct val="0"/>
        </a:spcAft>
        <a:defRPr sz="4000">
          <a:solidFill>
            <a:schemeClr val="bg1"/>
          </a:solidFill>
          <a:latin typeface="Trade Gothic Next LT Pro Lt" pitchFamily="-16" charset="0"/>
          <a:ea typeface="MS PGothic" pitchFamily="34" charset="-128"/>
          <a:cs typeface="ＭＳ Ｐゴシック"/>
        </a:defRPr>
      </a:lvl4pPr>
      <a:lvl5pPr algn="l" defTabSz="815975" rtl="0" eaLnBrk="0" fontAlgn="base" hangingPunct="0">
        <a:spcBef>
          <a:spcPct val="0"/>
        </a:spcBef>
        <a:spcAft>
          <a:spcPct val="0"/>
        </a:spcAft>
        <a:defRPr sz="4000">
          <a:solidFill>
            <a:schemeClr val="bg1"/>
          </a:solidFill>
          <a:latin typeface="Trade Gothic Next LT Pro Lt" pitchFamily="-16" charset="0"/>
          <a:ea typeface="MS PGothic" pitchFamily="34" charset="-128"/>
          <a:cs typeface="ＭＳ Ｐゴシック"/>
        </a:defRPr>
      </a:lvl5pPr>
      <a:lvl6pPr marL="285750" algn="l" defTabSz="816571" rtl="0" eaLnBrk="1" fontAlgn="base" hangingPunct="1">
        <a:spcBef>
          <a:spcPct val="0"/>
        </a:spcBef>
        <a:spcAft>
          <a:spcPct val="0"/>
        </a:spcAft>
        <a:defRPr sz="3900">
          <a:solidFill>
            <a:schemeClr val="bg1"/>
          </a:solidFill>
          <a:latin typeface="Trade Gothic Next LT Pro Lt" pitchFamily="-16" charset="0"/>
          <a:ea typeface="ＭＳ Ｐゴシック" pitchFamily="-16" charset="-128"/>
        </a:defRPr>
      </a:lvl6pPr>
      <a:lvl7pPr marL="571500" algn="l" defTabSz="816571" rtl="0" eaLnBrk="1" fontAlgn="base" hangingPunct="1">
        <a:spcBef>
          <a:spcPct val="0"/>
        </a:spcBef>
        <a:spcAft>
          <a:spcPct val="0"/>
        </a:spcAft>
        <a:defRPr sz="3900">
          <a:solidFill>
            <a:schemeClr val="bg1"/>
          </a:solidFill>
          <a:latin typeface="Trade Gothic Next LT Pro Lt" pitchFamily="-16" charset="0"/>
          <a:ea typeface="ＭＳ Ｐゴシック" pitchFamily="-16" charset="-128"/>
        </a:defRPr>
      </a:lvl7pPr>
      <a:lvl8pPr marL="857250" algn="l" defTabSz="816571" rtl="0" eaLnBrk="1" fontAlgn="base" hangingPunct="1">
        <a:spcBef>
          <a:spcPct val="0"/>
        </a:spcBef>
        <a:spcAft>
          <a:spcPct val="0"/>
        </a:spcAft>
        <a:defRPr sz="3900">
          <a:solidFill>
            <a:schemeClr val="bg1"/>
          </a:solidFill>
          <a:latin typeface="Trade Gothic Next LT Pro Lt" pitchFamily="-16" charset="0"/>
          <a:ea typeface="ＭＳ Ｐゴシック" pitchFamily="-16" charset="-128"/>
        </a:defRPr>
      </a:lvl8pPr>
      <a:lvl9pPr marL="1143000" algn="l" defTabSz="816571" rtl="0" eaLnBrk="1" fontAlgn="base" hangingPunct="1">
        <a:spcBef>
          <a:spcPct val="0"/>
        </a:spcBef>
        <a:spcAft>
          <a:spcPct val="0"/>
        </a:spcAft>
        <a:defRPr sz="3900">
          <a:solidFill>
            <a:schemeClr val="bg1"/>
          </a:solidFill>
          <a:latin typeface="Trade Gothic Next LT Pro Lt" pitchFamily="-16" charset="0"/>
          <a:ea typeface="ＭＳ Ｐゴシック" pitchFamily="-16" charset="-128"/>
        </a:defRPr>
      </a:lvl9pPr>
    </p:titleStyle>
    <p:bodyStyle>
      <a:lvl1pPr marL="217488" indent="-217488" algn="l" defTabSz="815975" rtl="0" eaLnBrk="0" fontAlgn="base" hangingPunct="0">
        <a:spcBef>
          <a:spcPts val="625"/>
        </a:spcBef>
        <a:spcAft>
          <a:spcPct val="0"/>
        </a:spcAft>
        <a:buFont typeface="Wingdings" pitchFamily="2" charset="2"/>
        <a:buChar char="§"/>
        <a:defRPr sz="2000">
          <a:solidFill>
            <a:schemeClr val="bg2"/>
          </a:solidFill>
          <a:latin typeface="+mn-lt"/>
          <a:ea typeface="MS PGothic" pitchFamily="34" charset="-128"/>
          <a:cs typeface="ＭＳ Ｐゴシック"/>
        </a:defRPr>
      </a:lvl1pPr>
      <a:lvl2pPr marL="468313" indent="-247650" algn="l" defTabSz="815975" rtl="0" eaLnBrk="0" fontAlgn="base" hangingPunct="0">
        <a:spcBef>
          <a:spcPts val="625"/>
        </a:spcBef>
        <a:spcAft>
          <a:spcPct val="0"/>
        </a:spcAft>
        <a:buFont typeface="Wingdings" pitchFamily="2" charset="2"/>
        <a:buChar char="§"/>
        <a:defRPr sz="2000">
          <a:solidFill>
            <a:schemeClr val="bg2"/>
          </a:solidFill>
          <a:latin typeface="+mn-lt"/>
          <a:ea typeface="MS PGothic" pitchFamily="34" charset="-128"/>
          <a:cs typeface="ＭＳ Ｐゴシック"/>
        </a:defRPr>
      </a:lvl2pPr>
      <a:lvl3pPr marL="717550" indent="-247650" algn="l" defTabSz="815975" rtl="0" eaLnBrk="0" fontAlgn="base" hangingPunct="0">
        <a:spcBef>
          <a:spcPts val="625"/>
        </a:spcBef>
        <a:spcAft>
          <a:spcPct val="0"/>
        </a:spcAft>
        <a:buFont typeface="Wingdings" pitchFamily="2" charset="2"/>
        <a:buChar char="§"/>
        <a:defRPr sz="2000">
          <a:solidFill>
            <a:schemeClr val="bg2"/>
          </a:solidFill>
          <a:latin typeface="+mn-lt"/>
          <a:ea typeface="MS PGothic" pitchFamily="34" charset="-128"/>
          <a:cs typeface="ＭＳ Ｐゴシック"/>
        </a:defRPr>
      </a:lvl3pPr>
      <a:lvl4pPr marL="217488" indent="-217488" algn="l" defTabSz="815975" rtl="0" eaLnBrk="0" fontAlgn="base" hangingPunct="0">
        <a:spcBef>
          <a:spcPts val="750"/>
        </a:spcBef>
        <a:spcAft>
          <a:spcPct val="0"/>
        </a:spcAft>
        <a:buFont typeface="Wingdings" pitchFamily="2" charset="2"/>
        <a:buChar char="§"/>
        <a:defRPr sz="2000">
          <a:solidFill>
            <a:schemeClr val="bg2"/>
          </a:solidFill>
          <a:latin typeface="+mn-lt"/>
          <a:ea typeface="MS PGothic" pitchFamily="34" charset="-128"/>
          <a:cs typeface="ＭＳ Ｐゴシック"/>
        </a:defRPr>
      </a:lvl4pPr>
      <a:lvl5pPr marL="217488" indent="-217488" algn="l" defTabSz="815975" rtl="0" eaLnBrk="0" fontAlgn="base" hangingPunct="0">
        <a:spcBef>
          <a:spcPts val="750"/>
        </a:spcBef>
        <a:spcAft>
          <a:spcPct val="0"/>
        </a:spcAft>
        <a:buFont typeface="Wingdings" pitchFamily="2" charset="2"/>
        <a:buChar char="§"/>
        <a:defRPr sz="2000">
          <a:solidFill>
            <a:schemeClr val="bg2"/>
          </a:solidFill>
          <a:latin typeface="+mn-lt"/>
          <a:ea typeface="MS PGothic" pitchFamily="34" charset="-128"/>
          <a:cs typeface="ＭＳ Ｐゴシック"/>
        </a:defRPr>
      </a:lvl5pPr>
      <a:lvl6pPr marL="2122289" indent="-203399" algn="l" defTabSz="816571" rtl="0" eaLnBrk="1" fontAlgn="base" hangingPunct="1">
        <a:spcBef>
          <a:spcPct val="20000"/>
        </a:spcBef>
        <a:spcAft>
          <a:spcPct val="0"/>
        </a:spcAft>
        <a:buChar char="»"/>
        <a:defRPr sz="1800">
          <a:solidFill>
            <a:schemeClr val="bg1"/>
          </a:solidFill>
          <a:latin typeface="+mn-lt"/>
          <a:ea typeface="+mn-ea"/>
        </a:defRPr>
      </a:lvl6pPr>
      <a:lvl7pPr marL="2408039" indent="-203399" algn="l" defTabSz="816571" rtl="0" eaLnBrk="1" fontAlgn="base" hangingPunct="1">
        <a:spcBef>
          <a:spcPct val="20000"/>
        </a:spcBef>
        <a:spcAft>
          <a:spcPct val="0"/>
        </a:spcAft>
        <a:buChar char="»"/>
        <a:defRPr sz="1800">
          <a:solidFill>
            <a:schemeClr val="bg1"/>
          </a:solidFill>
          <a:latin typeface="+mn-lt"/>
          <a:ea typeface="+mn-ea"/>
        </a:defRPr>
      </a:lvl7pPr>
      <a:lvl8pPr marL="2693789" indent="-203399" algn="l" defTabSz="816571" rtl="0" eaLnBrk="1" fontAlgn="base" hangingPunct="1">
        <a:spcBef>
          <a:spcPct val="20000"/>
        </a:spcBef>
        <a:spcAft>
          <a:spcPct val="0"/>
        </a:spcAft>
        <a:buChar char="»"/>
        <a:defRPr sz="1800">
          <a:solidFill>
            <a:schemeClr val="bg1"/>
          </a:solidFill>
          <a:latin typeface="+mn-lt"/>
          <a:ea typeface="+mn-ea"/>
        </a:defRPr>
      </a:lvl8pPr>
      <a:lvl9pPr marL="2979539" indent="-203399" algn="l" defTabSz="816571" rtl="0" eaLnBrk="1" fontAlgn="base" hangingPunct="1">
        <a:spcBef>
          <a:spcPct val="20000"/>
        </a:spcBef>
        <a:spcAft>
          <a:spcPct val="0"/>
        </a:spcAft>
        <a:buChar char="»"/>
        <a:defRPr sz="1800">
          <a:solidFill>
            <a:schemeClr val="bg1"/>
          </a:solidFill>
          <a:latin typeface="+mn-lt"/>
          <a:ea typeface="+mn-ea"/>
        </a:defRPr>
      </a:lvl9pPr>
    </p:bodyStyle>
    <p:otherStyle>
      <a:defPPr>
        <a:defRPr lang="en-US"/>
      </a:defPPr>
      <a:lvl1pPr marL="0" algn="l" defTabSz="571500" rtl="0" eaLnBrk="1" latinLnBrk="0" hangingPunct="1">
        <a:defRPr sz="1100" kern="1200">
          <a:solidFill>
            <a:schemeClr val="tx1"/>
          </a:solidFill>
          <a:latin typeface="+mn-lt"/>
          <a:ea typeface="+mn-ea"/>
          <a:cs typeface="+mn-cs"/>
        </a:defRPr>
      </a:lvl1pPr>
      <a:lvl2pPr marL="285750" algn="l" defTabSz="571500" rtl="0" eaLnBrk="1" latinLnBrk="0" hangingPunct="1">
        <a:defRPr sz="1100" kern="1200">
          <a:solidFill>
            <a:schemeClr val="tx1"/>
          </a:solidFill>
          <a:latin typeface="+mn-lt"/>
          <a:ea typeface="+mn-ea"/>
          <a:cs typeface="+mn-cs"/>
        </a:defRPr>
      </a:lvl2pPr>
      <a:lvl3pPr marL="571500" algn="l" defTabSz="571500" rtl="0" eaLnBrk="1" latinLnBrk="0" hangingPunct="1">
        <a:defRPr sz="1100" kern="1200">
          <a:solidFill>
            <a:schemeClr val="tx1"/>
          </a:solidFill>
          <a:latin typeface="+mn-lt"/>
          <a:ea typeface="+mn-ea"/>
          <a:cs typeface="+mn-cs"/>
        </a:defRPr>
      </a:lvl3pPr>
      <a:lvl4pPr marL="857250" algn="l" defTabSz="571500" rtl="0" eaLnBrk="1" latinLnBrk="0" hangingPunct="1">
        <a:defRPr sz="1100" kern="1200">
          <a:solidFill>
            <a:schemeClr val="tx1"/>
          </a:solidFill>
          <a:latin typeface="+mn-lt"/>
          <a:ea typeface="+mn-ea"/>
          <a:cs typeface="+mn-cs"/>
        </a:defRPr>
      </a:lvl4pPr>
      <a:lvl5pPr marL="1143000" algn="l" defTabSz="571500" rtl="0" eaLnBrk="1" latinLnBrk="0" hangingPunct="1">
        <a:defRPr sz="1100" kern="1200">
          <a:solidFill>
            <a:schemeClr val="tx1"/>
          </a:solidFill>
          <a:latin typeface="+mn-lt"/>
          <a:ea typeface="+mn-ea"/>
          <a:cs typeface="+mn-cs"/>
        </a:defRPr>
      </a:lvl5pPr>
      <a:lvl6pPr marL="1428750" algn="l" defTabSz="571500" rtl="0" eaLnBrk="1" latinLnBrk="0" hangingPunct="1">
        <a:defRPr sz="1100" kern="1200">
          <a:solidFill>
            <a:schemeClr val="tx1"/>
          </a:solidFill>
          <a:latin typeface="+mn-lt"/>
          <a:ea typeface="+mn-ea"/>
          <a:cs typeface="+mn-cs"/>
        </a:defRPr>
      </a:lvl6pPr>
      <a:lvl7pPr marL="1714500" algn="l" defTabSz="571500" rtl="0" eaLnBrk="1" latinLnBrk="0" hangingPunct="1">
        <a:defRPr sz="1100" kern="1200">
          <a:solidFill>
            <a:schemeClr val="tx1"/>
          </a:solidFill>
          <a:latin typeface="+mn-lt"/>
          <a:ea typeface="+mn-ea"/>
          <a:cs typeface="+mn-cs"/>
        </a:defRPr>
      </a:lvl7pPr>
      <a:lvl8pPr marL="2000250" algn="l" defTabSz="571500" rtl="0" eaLnBrk="1" latinLnBrk="0" hangingPunct="1">
        <a:defRPr sz="1100" kern="1200">
          <a:solidFill>
            <a:schemeClr val="tx1"/>
          </a:solidFill>
          <a:latin typeface="+mn-lt"/>
          <a:ea typeface="+mn-ea"/>
          <a:cs typeface="+mn-cs"/>
        </a:defRPr>
      </a:lvl8pPr>
      <a:lvl9pPr marL="2286000" algn="l" defTabSz="571500" rtl="0" eaLnBrk="1" latinLnBrk="0" hangingPunct="1">
        <a:defRPr sz="11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black">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white">
          <a:xfrm>
            <a:off x="285751" y="666751"/>
            <a:ext cx="6569075" cy="109537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white">
          <a:xfrm>
            <a:off x="285750" y="1984388"/>
            <a:ext cx="8572500" cy="28876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1028" name="Rectangle 4"/>
          <p:cNvSpPr>
            <a:spLocks noGrp="1" noChangeArrowheads="1"/>
          </p:cNvSpPr>
          <p:nvPr>
            <p:ph type="dt" sz="half" idx="2"/>
          </p:nvPr>
        </p:nvSpPr>
        <p:spPr bwMode="gray">
          <a:xfrm>
            <a:off x="6858000" y="231776"/>
            <a:ext cx="1714500" cy="14287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eaLnBrk="0" hangingPunct="0">
              <a:defRPr sz="900" smtClean="0">
                <a:solidFill>
                  <a:srgbClr val="989A9B"/>
                </a:solidFill>
                <a:ea typeface="+mn-ea"/>
                <a:cs typeface="Arial" pitchFamily="34" charset="0"/>
              </a:defRPr>
            </a:lvl1pPr>
          </a:lstStyle>
          <a:p>
            <a:pPr defTabSz="914400">
              <a:defRPr/>
            </a:pPr>
            <a:fld id="{224D545E-AD7D-4B9F-B253-0AB42D831DB6}" type="datetime1">
              <a:rPr lang="en-US" smtClean="0">
                <a:latin typeface="Trade Gothic Next LT Pro Lt" pitchFamily="34" charset="0"/>
              </a:rPr>
              <a:pPr defTabSz="914400">
                <a:defRPr/>
              </a:pPr>
              <a:t>26/6/13</a:t>
            </a:fld>
            <a:endParaRPr lang="en-US">
              <a:latin typeface="Trade Gothic Next LT Pro Lt" pitchFamily="34" charset="0"/>
            </a:endParaRPr>
          </a:p>
        </p:txBody>
      </p:sp>
      <p:sp>
        <p:nvSpPr>
          <p:cNvPr id="1030" name="Rectangle 6"/>
          <p:cNvSpPr>
            <a:spLocks noGrp="1" noChangeAspect="1" noChangeArrowheads="1"/>
          </p:cNvSpPr>
          <p:nvPr>
            <p:ph type="sldNum" sz="quarter" idx="4"/>
          </p:nvPr>
        </p:nvSpPr>
        <p:spPr bwMode="gray">
          <a:xfrm>
            <a:off x="8572500" y="231776"/>
            <a:ext cx="268288" cy="14287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r" eaLnBrk="0" hangingPunct="0">
              <a:defRPr sz="900" smtClean="0">
                <a:solidFill>
                  <a:schemeClr val="bg2"/>
                </a:solidFill>
                <a:ea typeface="+mn-ea"/>
                <a:cs typeface="Arial" pitchFamily="34" charset="0"/>
              </a:defRPr>
            </a:lvl1pPr>
          </a:lstStyle>
          <a:p>
            <a:pPr defTabSz="914400">
              <a:defRPr/>
            </a:pPr>
            <a:fld id="{C08992F2-2B21-43C5-A8ED-E0FF472FE735}" type="slidenum">
              <a:rPr lang="en-US" smtClean="0">
                <a:solidFill>
                  <a:srgbClr val="96999A"/>
                </a:solidFill>
                <a:latin typeface="Trade Gothic Next LT Pro Lt" pitchFamily="34" charset="0"/>
              </a:rPr>
              <a:pPr defTabSz="914400">
                <a:defRPr/>
              </a:pPr>
              <a:t>‹#›</a:t>
            </a:fld>
            <a:endParaRPr lang="en-US">
              <a:solidFill>
                <a:srgbClr val="96999A"/>
              </a:solidFill>
              <a:latin typeface="Trade Gothic Next LT Pro Lt" pitchFamily="34" charset="0"/>
            </a:endParaRPr>
          </a:p>
        </p:txBody>
      </p:sp>
      <p:cxnSp>
        <p:nvCxnSpPr>
          <p:cNvPr id="2" name="Straight Connector 6"/>
          <p:cNvCxnSpPr>
            <a:cxnSpLocks noChangeShapeType="1"/>
          </p:cNvCxnSpPr>
          <p:nvPr/>
        </p:nvCxnSpPr>
        <p:spPr bwMode="gray">
          <a:xfrm>
            <a:off x="288926" y="476250"/>
            <a:ext cx="8569325" cy="0"/>
          </a:xfrm>
          <a:prstGeom prst="line">
            <a:avLst/>
          </a:prstGeom>
          <a:noFill/>
          <a:ln w="12700">
            <a:solidFill>
              <a:srgbClr val="989A9B"/>
            </a:solidFill>
            <a:round/>
            <a:headEnd/>
            <a:tailEnd/>
          </a:ln>
        </p:spPr>
      </p:cxnSp>
      <p:pic>
        <p:nvPicPr>
          <p:cNvPr id="1031" name="Picture 16" descr="BlackBerry_Logo_Preferred_White_New"/>
          <p:cNvPicPr>
            <a:picLocks noChangeAspect="1" noChangeArrowheads="1"/>
          </p:cNvPicPr>
          <p:nvPr/>
        </p:nvPicPr>
        <p:blipFill>
          <a:blip r:embed="rId17" cstate="print"/>
          <a:srcRect/>
          <a:stretch>
            <a:fillRect/>
          </a:stretch>
        </p:blipFill>
        <p:spPr bwMode="auto">
          <a:xfrm>
            <a:off x="274638" y="201614"/>
            <a:ext cx="874712" cy="200025"/>
          </a:xfrm>
          <a:prstGeom prst="rect">
            <a:avLst/>
          </a:prstGeom>
          <a:noFill/>
          <a:ln w="9525">
            <a:noFill/>
            <a:miter lim="800000"/>
            <a:headEnd/>
            <a:tailEnd/>
          </a:ln>
        </p:spPr>
      </p:pic>
    </p:spTree>
    <p:extLst>
      <p:ext uri="{BB962C8B-B14F-4D97-AF65-F5344CB8AC3E}">
        <p14:creationId xmlns:p14="http://schemas.microsoft.com/office/powerpoint/2010/main" val="2893819484"/>
      </p:ext>
    </p:extLst>
  </p:cSld>
  <p:clrMap bg1="lt1" tx1="dk1" bg2="lt2" tx2="dk2" accent1="accent1" accent2="accent2" accent3="accent3" accent4="accent4" accent5="accent5" accent6="accent6" hlink="hlink" folHlink="folHlink"/>
  <p:sldLayoutIdLst>
    <p:sldLayoutId id="2147484249" r:id="rId1"/>
    <p:sldLayoutId id="2147484250" r:id="rId2"/>
    <p:sldLayoutId id="2147484251" r:id="rId3"/>
    <p:sldLayoutId id="2147484252" r:id="rId4"/>
    <p:sldLayoutId id="2147484253" r:id="rId5"/>
    <p:sldLayoutId id="2147484254" r:id="rId6"/>
    <p:sldLayoutId id="2147484255" r:id="rId7"/>
    <p:sldLayoutId id="2147484256" r:id="rId8"/>
    <p:sldLayoutId id="2147484257" r:id="rId9"/>
    <p:sldLayoutId id="2147484258" r:id="rId10"/>
    <p:sldLayoutId id="2147484259" r:id="rId11"/>
    <p:sldLayoutId id="2147484260" r:id="rId12"/>
    <p:sldLayoutId id="2147484261" r:id="rId13"/>
    <p:sldLayoutId id="2147484263" r:id="rId14"/>
    <p:sldLayoutId id="2147484264" r:id="rId15"/>
  </p:sldLayoutIdLst>
  <p:transition xmlns:p14="http://schemas.microsoft.com/office/powerpoint/2010/main" spd="slow">
    <p:fade thruBlk="1"/>
  </p:transition>
  <p:hf sldNum="0" hdr="0" ftr="0" dt="0"/>
  <p:txStyles>
    <p:titleStyle>
      <a:lvl1pPr algn="l" defTabSz="815975" rtl="0" eaLnBrk="0" fontAlgn="base" hangingPunct="0">
        <a:spcBef>
          <a:spcPct val="0"/>
        </a:spcBef>
        <a:spcAft>
          <a:spcPct val="0"/>
        </a:spcAft>
        <a:defRPr sz="4000">
          <a:solidFill>
            <a:schemeClr val="bg1"/>
          </a:solidFill>
          <a:latin typeface="+mj-lt"/>
          <a:ea typeface="MS PGothic" pitchFamily="34" charset="-128"/>
          <a:cs typeface="MS PGothic" pitchFamily="34" charset="-128"/>
        </a:defRPr>
      </a:lvl1pPr>
      <a:lvl2pPr algn="l" defTabSz="815975" rtl="0" eaLnBrk="0" fontAlgn="base" hangingPunct="0">
        <a:spcBef>
          <a:spcPct val="0"/>
        </a:spcBef>
        <a:spcAft>
          <a:spcPct val="0"/>
        </a:spcAft>
        <a:defRPr sz="4000">
          <a:solidFill>
            <a:schemeClr val="bg1"/>
          </a:solidFill>
          <a:latin typeface="Trade Gothic Next LT Pro Lt" pitchFamily="-16" charset="0"/>
          <a:ea typeface="MS PGothic" pitchFamily="34" charset="-128"/>
          <a:cs typeface="MS PGothic" pitchFamily="34" charset="-128"/>
        </a:defRPr>
      </a:lvl2pPr>
      <a:lvl3pPr algn="l" defTabSz="815975" rtl="0" eaLnBrk="0" fontAlgn="base" hangingPunct="0">
        <a:spcBef>
          <a:spcPct val="0"/>
        </a:spcBef>
        <a:spcAft>
          <a:spcPct val="0"/>
        </a:spcAft>
        <a:defRPr sz="4000">
          <a:solidFill>
            <a:schemeClr val="bg1"/>
          </a:solidFill>
          <a:latin typeface="Trade Gothic Next LT Pro Lt" pitchFamily="-16" charset="0"/>
          <a:ea typeface="MS PGothic" pitchFamily="34" charset="-128"/>
          <a:cs typeface="MS PGothic" pitchFamily="34" charset="-128"/>
        </a:defRPr>
      </a:lvl3pPr>
      <a:lvl4pPr algn="l" defTabSz="815975" rtl="0" eaLnBrk="0" fontAlgn="base" hangingPunct="0">
        <a:spcBef>
          <a:spcPct val="0"/>
        </a:spcBef>
        <a:spcAft>
          <a:spcPct val="0"/>
        </a:spcAft>
        <a:defRPr sz="4000">
          <a:solidFill>
            <a:schemeClr val="bg1"/>
          </a:solidFill>
          <a:latin typeface="Trade Gothic Next LT Pro Lt" pitchFamily="-16" charset="0"/>
          <a:ea typeface="MS PGothic" pitchFamily="34" charset="-128"/>
          <a:cs typeface="MS PGothic" pitchFamily="34" charset="-128"/>
        </a:defRPr>
      </a:lvl4pPr>
      <a:lvl5pPr algn="l" defTabSz="815975" rtl="0" eaLnBrk="0" fontAlgn="base" hangingPunct="0">
        <a:spcBef>
          <a:spcPct val="0"/>
        </a:spcBef>
        <a:spcAft>
          <a:spcPct val="0"/>
        </a:spcAft>
        <a:defRPr sz="4000">
          <a:solidFill>
            <a:schemeClr val="bg1"/>
          </a:solidFill>
          <a:latin typeface="Trade Gothic Next LT Pro Lt" pitchFamily="-16" charset="0"/>
          <a:ea typeface="MS PGothic" pitchFamily="34" charset="-128"/>
          <a:cs typeface="MS PGothic" pitchFamily="34" charset="-128"/>
        </a:defRPr>
      </a:lvl5pPr>
      <a:lvl6pPr marL="285750" algn="l" defTabSz="816571" rtl="0" eaLnBrk="1" fontAlgn="base" hangingPunct="1">
        <a:spcBef>
          <a:spcPct val="0"/>
        </a:spcBef>
        <a:spcAft>
          <a:spcPct val="0"/>
        </a:spcAft>
        <a:defRPr sz="3900">
          <a:solidFill>
            <a:schemeClr val="bg1"/>
          </a:solidFill>
          <a:latin typeface="Trade Gothic Next LT Pro Lt" pitchFamily="-16" charset="0"/>
          <a:ea typeface="ＭＳ Ｐゴシック" pitchFamily="-16" charset="-128"/>
        </a:defRPr>
      </a:lvl6pPr>
      <a:lvl7pPr marL="571500" algn="l" defTabSz="816571" rtl="0" eaLnBrk="1" fontAlgn="base" hangingPunct="1">
        <a:spcBef>
          <a:spcPct val="0"/>
        </a:spcBef>
        <a:spcAft>
          <a:spcPct val="0"/>
        </a:spcAft>
        <a:defRPr sz="3900">
          <a:solidFill>
            <a:schemeClr val="bg1"/>
          </a:solidFill>
          <a:latin typeface="Trade Gothic Next LT Pro Lt" pitchFamily="-16" charset="0"/>
          <a:ea typeface="ＭＳ Ｐゴシック" pitchFamily="-16" charset="-128"/>
        </a:defRPr>
      </a:lvl7pPr>
      <a:lvl8pPr marL="857250" algn="l" defTabSz="816571" rtl="0" eaLnBrk="1" fontAlgn="base" hangingPunct="1">
        <a:spcBef>
          <a:spcPct val="0"/>
        </a:spcBef>
        <a:spcAft>
          <a:spcPct val="0"/>
        </a:spcAft>
        <a:defRPr sz="3900">
          <a:solidFill>
            <a:schemeClr val="bg1"/>
          </a:solidFill>
          <a:latin typeface="Trade Gothic Next LT Pro Lt" pitchFamily="-16" charset="0"/>
          <a:ea typeface="ＭＳ Ｐゴシック" pitchFamily="-16" charset="-128"/>
        </a:defRPr>
      </a:lvl8pPr>
      <a:lvl9pPr marL="1143000" algn="l" defTabSz="816571" rtl="0" eaLnBrk="1" fontAlgn="base" hangingPunct="1">
        <a:spcBef>
          <a:spcPct val="0"/>
        </a:spcBef>
        <a:spcAft>
          <a:spcPct val="0"/>
        </a:spcAft>
        <a:defRPr sz="3900">
          <a:solidFill>
            <a:schemeClr val="bg1"/>
          </a:solidFill>
          <a:latin typeface="Trade Gothic Next LT Pro Lt" pitchFamily="-16" charset="0"/>
          <a:ea typeface="ＭＳ Ｐゴシック" pitchFamily="-16" charset="-128"/>
        </a:defRPr>
      </a:lvl9pPr>
    </p:titleStyle>
    <p:bodyStyle>
      <a:lvl1pPr marL="217488" indent="-217488" algn="l" defTabSz="815975" rtl="0" eaLnBrk="0" fontAlgn="base" hangingPunct="0">
        <a:spcBef>
          <a:spcPts val="625"/>
        </a:spcBef>
        <a:spcAft>
          <a:spcPct val="0"/>
        </a:spcAft>
        <a:buFont typeface="Wingdings" pitchFamily="2" charset="2"/>
        <a:buChar char="§"/>
        <a:defRPr sz="2000">
          <a:solidFill>
            <a:schemeClr val="bg2"/>
          </a:solidFill>
          <a:latin typeface="+mn-lt"/>
          <a:ea typeface="MS PGothic" pitchFamily="34" charset="-128"/>
          <a:cs typeface="MS PGothic" pitchFamily="34" charset="-128"/>
        </a:defRPr>
      </a:lvl1pPr>
      <a:lvl2pPr marL="468313" indent="-247650" algn="l" defTabSz="815975" rtl="0" eaLnBrk="0" fontAlgn="base" hangingPunct="0">
        <a:spcBef>
          <a:spcPts val="625"/>
        </a:spcBef>
        <a:spcAft>
          <a:spcPct val="0"/>
        </a:spcAft>
        <a:buFont typeface="Wingdings" pitchFamily="2" charset="2"/>
        <a:buChar char="§"/>
        <a:defRPr sz="2000">
          <a:solidFill>
            <a:schemeClr val="bg2"/>
          </a:solidFill>
          <a:latin typeface="+mn-lt"/>
          <a:ea typeface="MS PGothic" pitchFamily="34" charset="-128"/>
          <a:cs typeface="MS PGothic" pitchFamily="34" charset="-128"/>
        </a:defRPr>
      </a:lvl2pPr>
      <a:lvl3pPr marL="717550" indent="-247650" algn="l" defTabSz="815975" rtl="0" eaLnBrk="0" fontAlgn="base" hangingPunct="0">
        <a:spcBef>
          <a:spcPts val="625"/>
        </a:spcBef>
        <a:spcAft>
          <a:spcPct val="0"/>
        </a:spcAft>
        <a:buFont typeface="Wingdings" pitchFamily="2" charset="2"/>
        <a:buChar char="§"/>
        <a:defRPr sz="2000">
          <a:solidFill>
            <a:schemeClr val="bg2"/>
          </a:solidFill>
          <a:latin typeface="+mn-lt"/>
          <a:ea typeface="MS PGothic" pitchFamily="34" charset="-128"/>
          <a:cs typeface="MS PGothic" pitchFamily="34" charset="-128"/>
        </a:defRPr>
      </a:lvl3pPr>
      <a:lvl4pPr marL="217488" indent="-217488" algn="l" defTabSz="815975" rtl="0" eaLnBrk="0" fontAlgn="base" hangingPunct="0">
        <a:spcBef>
          <a:spcPts val="750"/>
        </a:spcBef>
        <a:spcAft>
          <a:spcPct val="0"/>
        </a:spcAft>
        <a:buFont typeface="Wingdings" pitchFamily="2" charset="2"/>
        <a:buChar char="§"/>
        <a:defRPr sz="2000">
          <a:solidFill>
            <a:schemeClr val="bg2"/>
          </a:solidFill>
          <a:latin typeface="+mn-lt"/>
          <a:ea typeface="MS PGothic" pitchFamily="34" charset="-128"/>
          <a:cs typeface="MS PGothic" pitchFamily="34" charset="-128"/>
        </a:defRPr>
      </a:lvl4pPr>
      <a:lvl5pPr marL="217488" indent="-217488" algn="l" defTabSz="815975" rtl="0" eaLnBrk="0" fontAlgn="base" hangingPunct="0">
        <a:spcBef>
          <a:spcPts val="750"/>
        </a:spcBef>
        <a:spcAft>
          <a:spcPct val="0"/>
        </a:spcAft>
        <a:buFont typeface="Wingdings" pitchFamily="2" charset="2"/>
        <a:buChar char="§"/>
        <a:defRPr sz="2000">
          <a:solidFill>
            <a:schemeClr val="bg2"/>
          </a:solidFill>
          <a:latin typeface="+mn-lt"/>
          <a:ea typeface="MS PGothic" pitchFamily="34" charset="-128"/>
          <a:cs typeface="MS PGothic" pitchFamily="34" charset="-128"/>
        </a:defRPr>
      </a:lvl5pPr>
      <a:lvl6pPr marL="2122289" indent="-203399" algn="l" defTabSz="816571" rtl="0" eaLnBrk="1" fontAlgn="base" hangingPunct="1">
        <a:spcBef>
          <a:spcPct val="20000"/>
        </a:spcBef>
        <a:spcAft>
          <a:spcPct val="0"/>
        </a:spcAft>
        <a:buChar char="»"/>
        <a:defRPr sz="1800">
          <a:solidFill>
            <a:schemeClr val="bg1"/>
          </a:solidFill>
          <a:latin typeface="+mn-lt"/>
          <a:ea typeface="+mn-ea"/>
        </a:defRPr>
      </a:lvl6pPr>
      <a:lvl7pPr marL="2408039" indent="-203399" algn="l" defTabSz="816571" rtl="0" eaLnBrk="1" fontAlgn="base" hangingPunct="1">
        <a:spcBef>
          <a:spcPct val="20000"/>
        </a:spcBef>
        <a:spcAft>
          <a:spcPct val="0"/>
        </a:spcAft>
        <a:buChar char="»"/>
        <a:defRPr sz="1800">
          <a:solidFill>
            <a:schemeClr val="bg1"/>
          </a:solidFill>
          <a:latin typeface="+mn-lt"/>
          <a:ea typeface="+mn-ea"/>
        </a:defRPr>
      </a:lvl7pPr>
      <a:lvl8pPr marL="2693789" indent="-203399" algn="l" defTabSz="816571" rtl="0" eaLnBrk="1" fontAlgn="base" hangingPunct="1">
        <a:spcBef>
          <a:spcPct val="20000"/>
        </a:spcBef>
        <a:spcAft>
          <a:spcPct val="0"/>
        </a:spcAft>
        <a:buChar char="»"/>
        <a:defRPr sz="1800">
          <a:solidFill>
            <a:schemeClr val="bg1"/>
          </a:solidFill>
          <a:latin typeface="+mn-lt"/>
          <a:ea typeface="+mn-ea"/>
        </a:defRPr>
      </a:lvl8pPr>
      <a:lvl9pPr marL="2979539" indent="-203399" algn="l" defTabSz="816571" rtl="0" eaLnBrk="1" fontAlgn="base" hangingPunct="1">
        <a:spcBef>
          <a:spcPct val="20000"/>
        </a:spcBef>
        <a:spcAft>
          <a:spcPct val="0"/>
        </a:spcAft>
        <a:buChar char="»"/>
        <a:defRPr sz="1800">
          <a:solidFill>
            <a:schemeClr val="bg1"/>
          </a:solidFill>
          <a:latin typeface="+mn-lt"/>
          <a:ea typeface="+mn-ea"/>
        </a:defRPr>
      </a:lvl9pPr>
    </p:bodyStyle>
    <p:otherStyle>
      <a:defPPr>
        <a:defRPr lang="en-US"/>
      </a:defPPr>
      <a:lvl1pPr marL="0" algn="l" defTabSz="571500" rtl="0" eaLnBrk="1" latinLnBrk="0" hangingPunct="1">
        <a:defRPr sz="1100" kern="1200">
          <a:solidFill>
            <a:schemeClr val="tx1"/>
          </a:solidFill>
          <a:latin typeface="+mn-lt"/>
          <a:ea typeface="+mn-ea"/>
          <a:cs typeface="+mn-cs"/>
        </a:defRPr>
      </a:lvl1pPr>
      <a:lvl2pPr marL="285750" algn="l" defTabSz="571500" rtl="0" eaLnBrk="1" latinLnBrk="0" hangingPunct="1">
        <a:defRPr sz="1100" kern="1200">
          <a:solidFill>
            <a:schemeClr val="tx1"/>
          </a:solidFill>
          <a:latin typeface="+mn-lt"/>
          <a:ea typeface="+mn-ea"/>
          <a:cs typeface="+mn-cs"/>
        </a:defRPr>
      </a:lvl2pPr>
      <a:lvl3pPr marL="571500" algn="l" defTabSz="571500" rtl="0" eaLnBrk="1" latinLnBrk="0" hangingPunct="1">
        <a:defRPr sz="1100" kern="1200">
          <a:solidFill>
            <a:schemeClr val="tx1"/>
          </a:solidFill>
          <a:latin typeface="+mn-lt"/>
          <a:ea typeface="+mn-ea"/>
          <a:cs typeface="+mn-cs"/>
        </a:defRPr>
      </a:lvl3pPr>
      <a:lvl4pPr marL="857250" algn="l" defTabSz="571500" rtl="0" eaLnBrk="1" latinLnBrk="0" hangingPunct="1">
        <a:defRPr sz="1100" kern="1200">
          <a:solidFill>
            <a:schemeClr val="tx1"/>
          </a:solidFill>
          <a:latin typeface="+mn-lt"/>
          <a:ea typeface="+mn-ea"/>
          <a:cs typeface="+mn-cs"/>
        </a:defRPr>
      </a:lvl4pPr>
      <a:lvl5pPr marL="1143000" algn="l" defTabSz="571500" rtl="0" eaLnBrk="1" latinLnBrk="0" hangingPunct="1">
        <a:defRPr sz="1100" kern="1200">
          <a:solidFill>
            <a:schemeClr val="tx1"/>
          </a:solidFill>
          <a:latin typeface="+mn-lt"/>
          <a:ea typeface="+mn-ea"/>
          <a:cs typeface="+mn-cs"/>
        </a:defRPr>
      </a:lvl5pPr>
      <a:lvl6pPr marL="1428750" algn="l" defTabSz="571500" rtl="0" eaLnBrk="1" latinLnBrk="0" hangingPunct="1">
        <a:defRPr sz="1100" kern="1200">
          <a:solidFill>
            <a:schemeClr val="tx1"/>
          </a:solidFill>
          <a:latin typeface="+mn-lt"/>
          <a:ea typeface="+mn-ea"/>
          <a:cs typeface="+mn-cs"/>
        </a:defRPr>
      </a:lvl6pPr>
      <a:lvl7pPr marL="1714500" algn="l" defTabSz="571500" rtl="0" eaLnBrk="1" latinLnBrk="0" hangingPunct="1">
        <a:defRPr sz="1100" kern="1200">
          <a:solidFill>
            <a:schemeClr val="tx1"/>
          </a:solidFill>
          <a:latin typeface="+mn-lt"/>
          <a:ea typeface="+mn-ea"/>
          <a:cs typeface="+mn-cs"/>
        </a:defRPr>
      </a:lvl7pPr>
      <a:lvl8pPr marL="2000250" algn="l" defTabSz="571500" rtl="0" eaLnBrk="1" latinLnBrk="0" hangingPunct="1">
        <a:defRPr sz="1100" kern="1200">
          <a:solidFill>
            <a:schemeClr val="tx1"/>
          </a:solidFill>
          <a:latin typeface="+mn-lt"/>
          <a:ea typeface="+mn-ea"/>
          <a:cs typeface="+mn-cs"/>
        </a:defRPr>
      </a:lvl8pPr>
      <a:lvl9pPr marL="2286000" algn="l" defTabSz="571500" rtl="0" eaLnBrk="1" latinLnBrk="0" hangingPunct="1">
        <a:defRPr sz="11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txBox="1">
            <a:spLocks noChangeArrowheads="1"/>
          </p:cNvSpPr>
          <p:nvPr userDrawn="1"/>
        </p:nvSpPr>
        <p:spPr bwMode="gray">
          <a:xfrm>
            <a:off x="8195640" y="119064"/>
            <a:ext cx="457398" cy="171649"/>
          </a:xfrm>
          <a:prstGeom prst="rect">
            <a:avLst/>
          </a:prstGeom>
          <a:noFill/>
          <a:ln w="9525">
            <a:noFill/>
            <a:miter lim="800000"/>
            <a:headEnd/>
            <a:tailEnd/>
          </a:ln>
        </p:spPr>
        <p:txBody>
          <a:bodyPr lIns="0" tIns="0" rIns="0" bIns="0" anchor="b">
            <a:prstTxWarp prst="textNoShape">
              <a:avLst/>
            </a:prstTxWarp>
          </a:bodyPr>
          <a:lstStyle/>
          <a:p>
            <a:pPr algn="r" defTabSz="914400" eaLnBrk="0" hangingPunct="0">
              <a:defRPr/>
            </a:pPr>
            <a:fld id="{893E018A-4B7C-A140-9B5F-9884FE03BACE}" type="slidenum">
              <a:rPr lang="en-US" sz="900">
                <a:solidFill>
                  <a:srgbClr val="989A9B"/>
                </a:solidFill>
                <a:latin typeface="Trade Gothic Next LT Pro Lt" charset="0"/>
                <a:ea typeface="MS PGothic" pitchFamily="34" charset="-128"/>
              </a:rPr>
              <a:pPr algn="r" defTabSz="914400" eaLnBrk="0" hangingPunct="0">
                <a:defRPr/>
              </a:pPr>
              <a:t>‹#›</a:t>
            </a:fld>
            <a:endParaRPr lang="en-US" sz="900" dirty="0">
              <a:solidFill>
                <a:srgbClr val="989A9B"/>
              </a:solidFill>
              <a:latin typeface="Trade Gothic Next LT Pro Lt" charset="0"/>
              <a:ea typeface="MS PGothic" pitchFamily="34" charset="-128"/>
            </a:endParaRPr>
          </a:p>
        </p:txBody>
      </p:sp>
      <p:cxnSp>
        <p:nvCxnSpPr>
          <p:cNvPr id="1031" name="Straight Connector 6"/>
          <p:cNvCxnSpPr>
            <a:cxnSpLocks noChangeShapeType="1"/>
          </p:cNvCxnSpPr>
          <p:nvPr userDrawn="1"/>
        </p:nvCxnSpPr>
        <p:spPr bwMode="gray">
          <a:xfrm>
            <a:off x="426812" y="341313"/>
            <a:ext cx="8226226" cy="0"/>
          </a:xfrm>
          <a:prstGeom prst="line">
            <a:avLst/>
          </a:prstGeom>
          <a:noFill/>
          <a:ln w="6350">
            <a:solidFill>
              <a:srgbClr val="989A9B"/>
            </a:solidFill>
            <a:round/>
            <a:headEnd/>
            <a:tailEnd/>
          </a:ln>
          <a:extLst/>
        </p:spPr>
      </p:cxnSp>
      <p:sp>
        <p:nvSpPr>
          <p:cNvPr id="9" name="Date Placeholder 3"/>
          <p:cNvSpPr txBox="1">
            <a:spLocks/>
          </p:cNvSpPr>
          <p:nvPr userDrawn="1"/>
        </p:nvSpPr>
        <p:spPr bwMode="gray">
          <a:xfrm>
            <a:off x="7272495" y="119062"/>
            <a:ext cx="950756" cy="171649"/>
          </a:xfrm>
          <a:prstGeom prst="rect">
            <a:avLst/>
          </a:prstGeom>
        </p:spPr>
        <p:txBody>
          <a:bodyPr lIns="0" tIns="0" rIns="0" bIns="0" anchor="b">
            <a:prstTxWarp prst="textNoShape">
              <a:avLst/>
            </a:prstTxWarp>
          </a:bodyPr>
          <a:lstStyle/>
          <a:p>
            <a:pPr defTabSz="914400" eaLnBrk="0" hangingPunct="0">
              <a:defRPr/>
            </a:pPr>
            <a:fld id="{666F22A1-E1B0-8E42-99BC-9EF9CEC3D9AB}" type="datetime4">
              <a:rPr lang="en-GB" sz="900">
                <a:solidFill>
                  <a:srgbClr val="989A9B"/>
                </a:solidFill>
                <a:latin typeface="Trade Gothic Next LT Pro Lt" charset="0"/>
                <a:ea typeface="MS PGothic" pitchFamily="34" charset="-128"/>
              </a:rPr>
              <a:pPr defTabSz="914400" eaLnBrk="0" hangingPunct="0">
                <a:defRPr/>
              </a:pPr>
              <a:t>June 26, 2013</a:t>
            </a:fld>
            <a:endParaRPr lang="en-US" sz="900" dirty="0">
              <a:solidFill>
                <a:srgbClr val="989A9B"/>
              </a:solidFill>
              <a:latin typeface="Trade Gothic Next LT Pro Lt" charset="0"/>
              <a:ea typeface="MS PGothic" pitchFamily="34" charset="-128"/>
            </a:endParaRPr>
          </a:p>
        </p:txBody>
      </p:sp>
      <p:pic>
        <p:nvPicPr>
          <p:cNvPr id="8" name="Picture 7" descr="BlackBerry_Logo_Preferred_Grey_New.png"/>
          <p:cNvPicPr>
            <a:picLocks noChangeAspect="1"/>
          </p:cNvPicPr>
          <p:nvPr userDrawn="1"/>
        </p:nvPicPr>
        <p:blipFill>
          <a:blip r:embed="rId12"/>
          <a:stretch>
            <a:fillRect/>
          </a:stretch>
        </p:blipFill>
        <p:spPr>
          <a:xfrm>
            <a:off x="426227" y="127810"/>
            <a:ext cx="1029592" cy="179106"/>
          </a:xfrm>
          <a:prstGeom prst="rect">
            <a:avLst/>
          </a:prstGeom>
        </p:spPr>
      </p:pic>
    </p:spTree>
    <p:extLst>
      <p:ext uri="{BB962C8B-B14F-4D97-AF65-F5344CB8AC3E}">
        <p14:creationId xmlns:p14="http://schemas.microsoft.com/office/powerpoint/2010/main" val="2311688963"/>
      </p:ext>
    </p:extLst>
  </p:cSld>
  <p:clrMap bg1="lt1" tx1="dk1" bg2="lt2" tx2="dk2" accent1="accent1" accent2="accent2" accent3="accent3" accent4="accent4" accent5="accent5" accent6="accent6" hlink="hlink" folHlink="folHlink"/>
  <p:sldLayoutIdLst>
    <p:sldLayoutId id="2147484266" r:id="rId1"/>
    <p:sldLayoutId id="2147484267" r:id="rId2"/>
    <p:sldLayoutId id="2147484268" r:id="rId3"/>
    <p:sldLayoutId id="2147484269" r:id="rId4"/>
    <p:sldLayoutId id="2147484270" r:id="rId5"/>
    <p:sldLayoutId id="2147484271" r:id="rId6"/>
    <p:sldLayoutId id="2147484272" r:id="rId7"/>
    <p:sldLayoutId id="2147484273" r:id="rId8"/>
    <p:sldLayoutId id="2147484274" r:id="rId9"/>
    <p:sldLayoutId id="2147484275" r:id="rId10"/>
  </p:sldLayoutIdLst>
  <p:transition xmlns:p14="http://schemas.microsoft.com/office/powerpoint/2010/main" spd="slow">
    <p:fade/>
  </p:transition>
  <p:hf hdr="0" ftr="0" dt="0"/>
  <p:txStyles>
    <p:titleStyle>
      <a:lvl1pPr algn="ctr" defTabSz="456406"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6406"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defTabSz="456406"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defTabSz="456406"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defTabSz="456406"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305" indent="-342305" algn="l" defTabSz="456406"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156" indent="-285750" algn="l" defTabSz="456406"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ＭＳ Ｐゴシック"/>
        </a:defRPr>
      </a:lvl2pPr>
      <a:lvl3pPr marL="1143000" indent="-228203" algn="l" defTabSz="456406"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ＭＳ Ｐゴシック"/>
        </a:defRPr>
      </a:lvl3pPr>
      <a:lvl4pPr marL="1599406" indent="-228203" algn="l" defTabSz="456406"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ＭＳ Ｐゴシック"/>
        </a:defRPr>
      </a:lvl4pPr>
      <a:lvl5pPr marL="2056805" indent="-228203" algn="l" defTabSz="456406"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txBox="1">
            <a:spLocks noChangeArrowheads="1"/>
          </p:cNvSpPr>
          <p:nvPr userDrawn="1"/>
        </p:nvSpPr>
        <p:spPr bwMode="gray">
          <a:xfrm>
            <a:off x="8195640" y="119064"/>
            <a:ext cx="457398" cy="171649"/>
          </a:xfrm>
          <a:prstGeom prst="rect">
            <a:avLst/>
          </a:prstGeom>
          <a:noFill/>
          <a:ln w="9525">
            <a:noFill/>
            <a:miter lim="800000"/>
            <a:headEnd/>
            <a:tailEnd/>
          </a:ln>
        </p:spPr>
        <p:txBody>
          <a:bodyPr lIns="0" tIns="0" rIns="0" bIns="0" anchor="b">
            <a:prstTxWarp prst="textNoShape">
              <a:avLst/>
            </a:prstTxWarp>
          </a:bodyPr>
          <a:lstStyle/>
          <a:p>
            <a:pPr algn="r" defTabSz="914400" eaLnBrk="0" hangingPunct="0">
              <a:defRPr/>
            </a:pPr>
            <a:fld id="{893E018A-4B7C-A140-9B5F-9884FE03BACE}" type="slidenum">
              <a:rPr lang="en-US" sz="900">
                <a:solidFill>
                  <a:srgbClr val="989A9B"/>
                </a:solidFill>
                <a:latin typeface="Trade Gothic Next LT Pro Lt" charset="0"/>
                <a:ea typeface="MS PGothic" pitchFamily="34" charset="-128"/>
              </a:rPr>
              <a:pPr algn="r" defTabSz="914400" eaLnBrk="0" hangingPunct="0">
                <a:defRPr/>
              </a:pPr>
              <a:t>‹#›</a:t>
            </a:fld>
            <a:endParaRPr lang="en-US" sz="900" dirty="0">
              <a:solidFill>
                <a:srgbClr val="989A9B"/>
              </a:solidFill>
              <a:latin typeface="Trade Gothic Next LT Pro Lt" charset="0"/>
              <a:ea typeface="MS PGothic" pitchFamily="34" charset="-128"/>
            </a:endParaRPr>
          </a:p>
        </p:txBody>
      </p:sp>
      <p:cxnSp>
        <p:nvCxnSpPr>
          <p:cNvPr id="1031" name="Straight Connector 6"/>
          <p:cNvCxnSpPr>
            <a:cxnSpLocks noChangeShapeType="1"/>
          </p:cNvCxnSpPr>
          <p:nvPr userDrawn="1"/>
        </p:nvCxnSpPr>
        <p:spPr bwMode="gray">
          <a:xfrm>
            <a:off x="426812" y="341313"/>
            <a:ext cx="8226226" cy="0"/>
          </a:xfrm>
          <a:prstGeom prst="line">
            <a:avLst/>
          </a:prstGeom>
          <a:noFill/>
          <a:ln w="6350">
            <a:solidFill>
              <a:srgbClr val="989A9B"/>
            </a:solidFill>
            <a:round/>
            <a:headEnd/>
            <a:tailEnd/>
          </a:ln>
          <a:extLst/>
        </p:spPr>
      </p:cxnSp>
      <p:sp>
        <p:nvSpPr>
          <p:cNvPr id="9" name="Date Placeholder 3"/>
          <p:cNvSpPr txBox="1">
            <a:spLocks/>
          </p:cNvSpPr>
          <p:nvPr userDrawn="1"/>
        </p:nvSpPr>
        <p:spPr bwMode="gray">
          <a:xfrm>
            <a:off x="7272495" y="119062"/>
            <a:ext cx="950756" cy="171649"/>
          </a:xfrm>
          <a:prstGeom prst="rect">
            <a:avLst/>
          </a:prstGeom>
        </p:spPr>
        <p:txBody>
          <a:bodyPr lIns="0" tIns="0" rIns="0" bIns="0" anchor="b">
            <a:prstTxWarp prst="textNoShape">
              <a:avLst/>
            </a:prstTxWarp>
          </a:bodyPr>
          <a:lstStyle/>
          <a:p>
            <a:pPr defTabSz="914400" eaLnBrk="0" hangingPunct="0">
              <a:defRPr/>
            </a:pPr>
            <a:fld id="{666F22A1-E1B0-8E42-99BC-9EF9CEC3D9AB}" type="datetime4">
              <a:rPr lang="en-GB" sz="900">
                <a:solidFill>
                  <a:srgbClr val="989A9B"/>
                </a:solidFill>
                <a:latin typeface="Trade Gothic Next LT Pro Lt" charset="0"/>
                <a:ea typeface="MS PGothic" pitchFamily="34" charset="-128"/>
              </a:rPr>
              <a:pPr defTabSz="914400" eaLnBrk="0" hangingPunct="0">
                <a:defRPr/>
              </a:pPr>
              <a:t>June 26, 2013</a:t>
            </a:fld>
            <a:endParaRPr lang="en-US" sz="900" dirty="0">
              <a:solidFill>
                <a:srgbClr val="989A9B"/>
              </a:solidFill>
              <a:latin typeface="Trade Gothic Next LT Pro Lt" charset="0"/>
              <a:ea typeface="MS PGothic" pitchFamily="34" charset="-128"/>
            </a:endParaRPr>
          </a:p>
        </p:txBody>
      </p:sp>
      <p:pic>
        <p:nvPicPr>
          <p:cNvPr id="8" name="Picture 7" descr="BlackBerry_Logo_Preferred_Grey_New.png"/>
          <p:cNvPicPr>
            <a:picLocks noChangeAspect="1"/>
          </p:cNvPicPr>
          <p:nvPr userDrawn="1"/>
        </p:nvPicPr>
        <p:blipFill>
          <a:blip r:embed="rId13"/>
          <a:stretch>
            <a:fillRect/>
          </a:stretch>
        </p:blipFill>
        <p:spPr>
          <a:xfrm>
            <a:off x="426227" y="127810"/>
            <a:ext cx="1029592" cy="179106"/>
          </a:xfrm>
          <a:prstGeom prst="rect">
            <a:avLst/>
          </a:prstGeom>
        </p:spPr>
      </p:pic>
    </p:spTree>
    <p:extLst>
      <p:ext uri="{BB962C8B-B14F-4D97-AF65-F5344CB8AC3E}">
        <p14:creationId xmlns:p14="http://schemas.microsoft.com/office/powerpoint/2010/main" val="1814436819"/>
      </p:ext>
    </p:extLst>
  </p:cSld>
  <p:clrMap bg1="lt1" tx1="dk1" bg2="lt2" tx2="dk2" accent1="accent1" accent2="accent2" accent3="accent3" accent4="accent4" accent5="accent5" accent6="accent6" hlink="hlink" folHlink="folHlink"/>
  <p:sldLayoutIdLst>
    <p:sldLayoutId id="2147484278" r:id="rId1"/>
    <p:sldLayoutId id="2147484279" r:id="rId2"/>
    <p:sldLayoutId id="2147484280" r:id="rId3"/>
    <p:sldLayoutId id="2147484281" r:id="rId4"/>
    <p:sldLayoutId id="2147484282" r:id="rId5"/>
    <p:sldLayoutId id="2147484283" r:id="rId6"/>
    <p:sldLayoutId id="2147484284" r:id="rId7"/>
    <p:sldLayoutId id="2147484285" r:id="rId8"/>
    <p:sldLayoutId id="2147484286" r:id="rId9"/>
    <p:sldLayoutId id="2147484287" r:id="rId10"/>
    <p:sldLayoutId id="2147484288" r:id="rId11"/>
  </p:sldLayoutIdLst>
  <p:transition xmlns:p14="http://schemas.microsoft.com/office/powerpoint/2010/main" spd="slow">
    <p:fade/>
  </p:transition>
  <p:hf hdr="0" ftr="0" dt="0"/>
  <p:txStyles>
    <p:titleStyle>
      <a:lvl1pPr algn="ctr" defTabSz="456406"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6406"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defTabSz="456406"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defTabSz="456406"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defTabSz="456406"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305" indent="-342305" algn="l" defTabSz="456406"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156" indent="-285750" algn="l" defTabSz="456406"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ＭＳ Ｐゴシック"/>
        </a:defRPr>
      </a:lvl2pPr>
      <a:lvl3pPr marL="1143000" indent="-228203" algn="l" defTabSz="456406"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ＭＳ Ｐゴシック"/>
        </a:defRPr>
      </a:lvl3pPr>
      <a:lvl4pPr marL="1599406" indent="-228203" algn="l" defTabSz="456406"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ＭＳ Ｐゴシック"/>
        </a:defRPr>
      </a:lvl4pPr>
      <a:lvl5pPr marL="2056805" indent="-228203" algn="l" defTabSz="456406"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008DC2"/>
            </a:gs>
            <a:gs pos="100000">
              <a:srgbClr val="32276D"/>
            </a:gs>
          </a:gsLst>
          <a:lin ang="0" scaled="1"/>
        </a:gradFill>
        <a:effectLst/>
      </p:bgPr>
    </p:bg>
    <p:spTree>
      <p:nvGrpSpPr>
        <p:cNvPr id="1" name=""/>
        <p:cNvGrpSpPr/>
        <p:nvPr/>
      </p:nvGrpSpPr>
      <p:grpSpPr>
        <a:xfrm>
          <a:off x="0" y="0"/>
          <a:ext cx="0" cy="0"/>
          <a:chOff x="0" y="0"/>
          <a:chExt cx="0" cy="0"/>
        </a:xfrm>
      </p:grpSpPr>
      <p:sp>
        <p:nvSpPr>
          <p:cNvPr id="8" name="Rectangle 6"/>
          <p:cNvSpPr txBox="1">
            <a:spLocks noChangeArrowheads="1"/>
          </p:cNvSpPr>
          <p:nvPr userDrawn="1"/>
        </p:nvSpPr>
        <p:spPr bwMode="gray">
          <a:xfrm>
            <a:off x="8195640" y="119064"/>
            <a:ext cx="457398" cy="171649"/>
          </a:xfrm>
          <a:prstGeom prst="rect">
            <a:avLst/>
          </a:prstGeom>
          <a:noFill/>
          <a:ln w="9525">
            <a:noFill/>
            <a:miter lim="800000"/>
            <a:headEnd/>
            <a:tailEnd/>
          </a:ln>
        </p:spPr>
        <p:txBody>
          <a:bodyPr lIns="0" tIns="0" rIns="0" bIns="0" anchor="b">
            <a:prstTxWarp prst="textNoShape">
              <a:avLst/>
            </a:prstTxWarp>
          </a:bodyPr>
          <a:lstStyle/>
          <a:p>
            <a:pPr algn="r" defTabSz="914400" eaLnBrk="0" hangingPunct="0">
              <a:defRPr/>
            </a:pPr>
            <a:fld id="{893E018A-4B7C-A140-9B5F-9884FE03BACE}" type="slidenum">
              <a:rPr lang="en-US" sz="900">
                <a:solidFill>
                  <a:srgbClr val="FFFFFF"/>
                </a:solidFill>
                <a:latin typeface="Trade Gothic Next LT Pro Lt" charset="0"/>
                <a:ea typeface="MS PGothic" pitchFamily="34" charset="-128"/>
              </a:rPr>
              <a:pPr algn="r" defTabSz="914400" eaLnBrk="0" hangingPunct="0">
                <a:defRPr/>
              </a:pPr>
              <a:t>‹#›</a:t>
            </a:fld>
            <a:endParaRPr lang="en-US" sz="900" dirty="0">
              <a:solidFill>
                <a:srgbClr val="FFFFFF"/>
              </a:solidFill>
              <a:latin typeface="Trade Gothic Next LT Pro Lt" charset="0"/>
              <a:ea typeface="MS PGothic" pitchFamily="34" charset="-128"/>
            </a:endParaRPr>
          </a:p>
        </p:txBody>
      </p:sp>
      <p:cxnSp>
        <p:nvCxnSpPr>
          <p:cNvPr id="10" name="Straight Connector 6"/>
          <p:cNvCxnSpPr>
            <a:cxnSpLocks noChangeShapeType="1"/>
          </p:cNvCxnSpPr>
          <p:nvPr userDrawn="1"/>
        </p:nvCxnSpPr>
        <p:spPr bwMode="gray">
          <a:xfrm>
            <a:off x="426812" y="341313"/>
            <a:ext cx="8226226" cy="0"/>
          </a:xfrm>
          <a:prstGeom prst="line">
            <a:avLst/>
          </a:prstGeom>
          <a:noFill/>
          <a:ln w="6350">
            <a:solidFill>
              <a:schemeClr val="bg1"/>
            </a:solidFill>
            <a:round/>
            <a:headEnd/>
            <a:tailEnd/>
          </a:ln>
          <a:extLst/>
        </p:spPr>
      </p:cxnSp>
      <p:sp>
        <p:nvSpPr>
          <p:cNvPr id="11" name="Date Placeholder 3"/>
          <p:cNvSpPr txBox="1">
            <a:spLocks/>
          </p:cNvSpPr>
          <p:nvPr userDrawn="1"/>
        </p:nvSpPr>
        <p:spPr bwMode="gray">
          <a:xfrm>
            <a:off x="7272495" y="119062"/>
            <a:ext cx="950756" cy="171649"/>
          </a:xfrm>
          <a:prstGeom prst="rect">
            <a:avLst/>
          </a:prstGeom>
        </p:spPr>
        <p:txBody>
          <a:bodyPr lIns="0" tIns="0" rIns="0" bIns="0" anchor="b">
            <a:prstTxWarp prst="textNoShape">
              <a:avLst/>
            </a:prstTxWarp>
          </a:bodyPr>
          <a:lstStyle/>
          <a:p>
            <a:pPr defTabSz="914400" eaLnBrk="0" hangingPunct="0">
              <a:defRPr/>
            </a:pPr>
            <a:fld id="{666F22A1-E1B0-8E42-99BC-9EF9CEC3D9AB}" type="datetime4">
              <a:rPr lang="en-GB" sz="900">
                <a:solidFill>
                  <a:srgbClr val="FFFFFF"/>
                </a:solidFill>
                <a:latin typeface="Trade Gothic Next LT Pro Lt" charset="0"/>
                <a:ea typeface="MS PGothic" pitchFamily="34" charset="-128"/>
              </a:rPr>
              <a:pPr defTabSz="914400" eaLnBrk="0" hangingPunct="0">
                <a:defRPr/>
              </a:pPr>
              <a:t>June 26, 2013</a:t>
            </a:fld>
            <a:endParaRPr lang="en-US" sz="900" dirty="0">
              <a:solidFill>
                <a:srgbClr val="FFFFFF"/>
              </a:solidFill>
              <a:latin typeface="Trade Gothic Next LT Pro Lt" charset="0"/>
              <a:ea typeface="MS PGothic" pitchFamily="34" charset="-128"/>
            </a:endParaRPr>
          </a:p>
        </p:txBody>
      </p:sp>
      <p:pic>
        <p:nvPicPr>
          <p:cNvPr id="13" name="Picture 12" descr="BlackBerry_Logo_Preferred_Grey_New.png"/>
          <p:cNvPicPr>
            <a:picLocks noChangeAspect="1"/>
          </p:cNvPicPr>
          <p:nvPr userDrawn="1"/>
        </p:nvPicPr>
        <p:blipFill>
          <a:blip r:embed="rId4"/>
          <a:stretch>
            <a:fillRect/>
          </a:stretch>
        </p:blipFill>
        <p:spPr>
          <a:xfrm>
            <a:off x="426227" y="128009"/>
            <a:ext cx="1029592" cy="178733"/>
          </a:xfrm>
          <a:prstGeom prst="rect">
            <a:avLst/>
          </a:prstGeom>
        </p:spPr>
      </p:pic>
    </p:spTree>
    <p:extLst>
      <p:ext uri="{BB962C8B-B14F-4D97-AF65-F5344CB8AC3E}">
        <p14:creationId xmlns:p14="http://schemas.microsoft.com/office/powerpoint/2010/main" val="1055159956"/>
      </p:ext>
    </p:extLst>
  </p:cSld>
  <p:clrMap bg1="lt1" tx1="dk1" bg2="lt2" tx2="dk2" accent1="accent1" accent2="accent2" accent3="accent3" accent4="accent4" accent5="accent5" accent6="accent6" hlink="hlink" folHlink="folHlink"/>
  <p:sldLayoutIdLst>
    <p:sldLayoutId id="2147484290" r:id="rId1"/>
    <p:sldLayoutId id="2147484291" r:id="rId2"/>
  </p:sldLayoutIdLst>
  <p:transition xmlns:p14="http://schemas.microsoft.com/office/powerpoint/2010/main" spd="slow">
    <p:fade/>
  </p:transition>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ＭＳ Ｐゴシック"/>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ＭＳ Ｐゴシック"/>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ＭＳ Ｐゴシック"/>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txBox="1">
            <a:spLocks noChangeArrowheads="1"/>
          </p:cNvSpPr>
          <p:nvPr userDrawn="1"/>
        </p:nvSpPr>
        <p:spPr bwMode="gray">
          <a:xfrm>
            <a:off x="8195640" y="119064"/>
            <a:ext cx="457398" cy="171649"/>
          </a:xfrm>
          <a:prstGeom prst="rect">
            <a:avLst/>
          </a:prstGeom>
          <a:noFill/>
          <a:ln w="9525">
            <a:noFill/>
            <a:miter lim="800000"/>
            <a:headEnd/>
            <a:tailEnd/>
          </a:ln>
        </p:spPr>
        <p:txBody>
          <a:bodyPr lIns="0" tIns="0" rIns="0" bIns="0" anchor="b">
            <a:prstTxWarp prst="textNoShape">
              <a:avLst/>
            </a:prstTxWarp>
          </a:bodyPr>
          <a:lstStyle/>
          <a:p>
            <a:pPr algn="r" defTabSz="914400" eaLnBrk="0" hangingPunct="0">
              <a:defRPr/>
            </a:pPr>
            <a:fld id="{893E018A-4B7C-A140-9B5F-9884FE03BACE}" type="slidenum">
              <a:rPr lang="en-US" sz="900">
                <a:solidFill>
                  <a:srgbClr val="989A9B"/>
                </a:solidFill>
                <a:latin typeface="Trade Gothic Next LT Pro Lt" charset="0"/>
                <a:ea typeface="MS PGothic" pitchFamily="34" charset="-128"/>
              </a:rPr>
              <a:pPr algn="r" defTabSz="914400" eaLnBrk="0" hangingPunct="0">
                <a:defRPr/>
              </a:pPr>
              <a:t>‹#›</a:t>
            </a:fld>
            <a:endParaRPr lang="en-US" sz="900" dirty="0">
              <a:solidFill>
                <a:srgbClr val="989A9B"/>
              </a:solidFill>
              <a:latin typeface="Trade Gothic Next LT Pro Lt" charset="0"/>
              <a:ea typeface="MS PGothic" pitchFamily="34" charset="-128"/>
            </a:endParaRPr>
          </a:p>
        </p:txBody>
      </p:sp>
      <p:cxnSp>
        <p:nvCxnSpPr>
          <p:cNvPr id="1031" name="Straight Connector 6"/>
          <p:cNvCxnSpPr>
            <a:cxnSpLocks noChangeShapeType="1"/>
          </p:cNvCxnSpPr>
          <p:nvPr userDrawn="1"/>
        </p:nvCxnSpPr>
        <p:spPr bwMode="gray">
          <a:xfrm>
            <a:off x="426812" y="341313"/>
            <a:ext cx="8226226" cy="0"/>
          </a:xfrm>
          <a:prstGeom prst="line">
            <a:avLst/>
          </a:prstGeom>
          <a:noFill/>
          <a:ln w="6350">
            <a:solidFill>
              <a:srgbClr val="989A9B"/>
            </a:solidFill>
            <a:round/>
            <a:headEnd/>
            <a:tailEnd/>
          </a:ln>
          <a:extLst/>
        </p:spPr>
      </p:cxnSp>
      <p:sp>
        <p:nvSpPr>
          <p:cNvPr id="9" name="Date Placeholder 3"/>
          <p:cNvSpPr txBox="1">
            <a:spLocks/>
          </p:cNvSpPr>
          <p:nvPr userDrawn="1"/>
        </p:nvSpPr>
        <p:spPr bwMode="gray">
          <a:xfrm>
            <a:off x="7272495" y="119062"/>
            <a:ext cx="950756" cy="171649"/>
          </a:xfrm>
          <a:prstGeom prst="rect">
            <a:avLst/>
          </a:prstGeom>
        </p:spPr>
        <p:txBody>
          <a:bodyPr lIns="0" tIns="0" rIns="0" bIns="0" anchor="b">
            <a:prstTxWarp prst="textNoShape">
              <a:avLst/>
            </a:prstTxWarp>
          </a:bodyPr>
          <a:lstStyle/>
          <a:p>
            <a:pPr defTabSz="914400" eaLnBrk="0" hangingPunct="0">
              <a:defRPr/>
            </a:pPr>
            <a:fld id="{666F22A1-E1B0-8E42-99BC-9EF9CEC3D9AB}" type="datetime4">
              <a:rPr lang="en-GB" sz="900">
                <a:solidFill>
                  <a:srgbClr val="989A9B"/>
                </a:solidFill>
                <a:latin typeface="Trade Gothic Next LT Pro Lt" charset="0"/>
                <a:ea typeface="MS PGothic" pitchFamily="34" charset="-128"/>
              </a:rPr>
              <a:pPr defTabSz="914400" eaLnBrk="0" hangingPunct="0">
                <a:defRPr/>
              </a:pPr>
              <a:t>June 26, 2013</a:t>
            </a:fld>
            <a:endParaRPr lang="en-US" sz="900" dirty="0">
              <a:solidFill>
                <a:srgbClr val="989A9B"/>
              </a:solidFill>
              <a:latin typeface="Trade Gothic Next LT Pro Lt" charset="0"/>
              <a:ea typeface="MS PGothic" pitchFamily="34" charset="-128"/>
            </a:endParaRPr>
          </a:p>
        </p:txBody>
      </p:sp>
      <p:pic>
        <p:nvPicPr>
          <p:cNvPr id="8" name="Picture 7" descr="BlackBerry_Logo_Preferred_Grey_New.png"/>
          <p:cNvPicPr>
            <a:picLocks noChangeAspect="1"/>
          </p:cNvPicPr>
          <p:nvPr userDrawn="1"/>
        </p:nvPicPr>
        <p:blipFill>
          <a:blip r:embed="rId12"/>
          <a:stretch>
            <a:fillRect/>
          </a:stretch>
        </p:blipFill>
        <p:spPr>
          <a:xfrm>
            <a:off x="426227" y="127810"/>
            <a:ext cx="1029592" cy="179106"/>
          </a:xfrm>
          <a:prstGeom prst="rect">
            <a:avLst/>
          </a:prstGeom>
        </p:spPr>
      </p:pic>
    </p:spTree>
    <p:extLst>
      <p:ext uri="{BB962C8B-B14F-4D97-AF65-F5344CB8AC3E}">
        <p14:creationId xmlns:p14="http://schemas.microsoft.com/office/powerpoint/2010/main" val="732882817"/>
      </p:ext>
    </p:extLst>
  </p:cSld>
  <p:clrMap bg1="lt1" tx1="dk1" bg2="lt2" tx2="dk2" accent1="accent1" accent2="accent2" accent3="accent3" accent4="accent4" accent5="accent5" accent6="accent6" hlink="hlink" folHlink="folHlink"/>
  <p:sldLayoutIdLst>
    <p:sldLayoutId id="2147484293" r:id="rId1"/>
    <p:sldLayoutId id="2147484294" r:id="rId2"/>
    <p:sldLayoutId id="2147484295" r:id="rId3"/>
    <p:sldLayoutId id="2147484297" r:id="rId4"/>
    <p:sldLayoutId id="2147484298" r:id="rId5"/>
    <p:sldLayoutId id="2147484299" r:id="rId6"/>
    <p:sldLayoutId id="2147484300" r:id="rId7"/>
    <p:sldLayoutId id="2147484301" r:id="rId8"/>
    <p:sldLayoutId id="2147484302" r:id="rId9"/>
    <p:sldLayoutId id="2147484303" r:id="rId10"/>
  </p:sldLayoutIdLst>
  <p:transition xmlns:p14="http://schemas.microsoft.com/office/powerpoint/2010/main" spd="slow">
    <p:fade/>
  </p:transition>
  <p:hf hdr="0" ftr="0" dt="0"/>
  <p:txStyles>
    <p:titleStyle>
      <a:lvl1pPr algn="ctr" defTabSz="456406"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6406"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defTabSz="456406"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defTabSz="456406"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defTabSz="456406"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305" indent="-342305" algn="l" defTabSz="456406"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156" indent="-285750" algn="l" defTabSz="456406"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ＭＳ Ｐゴシック"/>
        </a:defRPr>
      </a:lvl2pPr>
      <a:lvl3pPr marL="1143000" indent="-228203" algn="l" defTabSz="456406"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ＭＳ Ｐゴシック"/>
        </a:defRPr>
      </a:lvl3pPr>
      <a:lvl4pPr marL="1599406" indent="-228203" algn="l" defTabSz="456406"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ＭＳ Ｐゴシック"/>
        </a:defRPr>
      </a:lvl4pPr>
      <a:lvl5pPr marL="2056805" indent="-228203" algn="l" defTabSz="456406"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008DC2"/>
            </a:gs>
            <a:gs pos="100000">
              <a:srgbClr val="32276D"/>
            </a:gs>
          </a:gsLst>
          <a:lin ang="0" scaled="1"/>
        </a:gradFill>
        <a:effectLst/>
      </p:bgPr>
    </p:bg>
    <p:spTree>
      <p:nvGrpSpPr>
        <p:cNvPr id="1" name=""/>
        <p:cNvGrpSpPr/>
        <p:nvPr/>
      </p:nvGrpSpPr>
      <p:grpSpPr>
        <a:xfrm>
          <a:off x="0" y="0"/>
          <a:ext cx="0" cy="0"/>
          <a:chOff x="0" y="0"/>
          <a:chExt cx="0" cy="0"/>
        </a:xfrm>
      </p:grpSpPr>
      <p:sp>
        <p:nvSpPr>
          <p:cNvPr id="8" name="Rectangle 6"/>
          <p:cNvSpPr txBox="1">
            <a:spLocks noChangeArrowheads="1"/>
          </p:cNvSpPr>
          <p:nvPr userDrawn="1"/>
        </p:nvSpPr>
        <p:spPr bwMode="gray">
          <a:xfrm>
            <a:off x="8195640" y="119064"/>
            <a:ext cx="457398" cy="171649"/>
          </a:xfrm>
          <a:prstGeom prst="rect">
            <a:avLst/>
          </a:prstGeom>
          <a:noFill/>
          <a:ln w="9525">
            <a:noFill/>
            <a:miter lim="800000"/>
            <a:headEnd/>
            <a:tailEnd/>
          </a:ln>
        </p:spPr>
        <p:txBody>
          <a:bodyPr lIns="0" tIns="0" rIns="0" bIns="0" anchor="b">
            <a:prstTxWarp prst="textNoShape">
              <a:avLst/>
            </a:prstTxWarp>
          </a:bodyPr>
          <a:lstStyle/>
          <a:p>
            <a:pPr algn="r" defTabSz="914400" eaLnBrk="0" hangingPunct="0">
              <a:defRPr/>
            </a:pPr>
            <a:fld id="{893E018A-4B7C-A140-9B5F-9884FE03BACE}" type="slidenum">
              <a:rPr lang="en-US" sz="900">
                <a:solidFill>
                  <a:srgbClr val="FFFFFF"/>
                </a:solidFill>
                <a:latin typeface="Trade Gothic Next LT Pro Lt" charset="0"/>
                <a:ea typeface="MS PGothic" pitchFamily="34" charset="-128"/>
              </a:rPr>
              <a:pPr algn="r" defTabSz="914400" eaLnBrk="0" hangingPunct="0">
                <a:defRPr/>
              </a:pPr>
              <a:t>‹#›</a:t>
            </a:fld>
            <a:endParaRPr lang="en-US" sz="900" dirty="0">
              <a:solidFill>
                <a:srgbClr val="FFFFFF"/>
              </a:solidFill>
              <a:latin typeface="Trade Gothic Next LT Pro Lt" charset="0"/>
              <a:ea typeface="MS PGothic" pitchFamily="34" charset="-128"/>
            </a:endParaRPr>
          </a:p>
        </p:txBody>
      </p:sp>
      <p:cxnSp>
        <p:nvCxnSpPr>
          <p:cNvPr id="10" name="Straight Connector 6"/>
          <p:cNvCxnSpPr>
            <a:cxnSpLocks noChangeShapeType="1"/>
          </p:cNvCxnSpPr>
          <p:nvPr userDrawn="1"/>
        </p:nvCxnSpPr>
        <p:spPr bwMode="gray">
          <a:xfrm>
            <a:off x="426812" y="341313"/>
            <a:ext cx="8226226" cy="0"/>
          </a:xfrm>
          <a:prstGeom prst="line">
            <a:avLst/>
          </a:prstGeom>
          <a:noFill/>
          <a:ln w="6350">
            <a:solidFill>
              <a:schemeClr val="bg1"/>
            </a:solidFill>
            <a:round/>
            <a:headEnd/>
            <a:tailEnd/>
          </a:ln>
          <a:extLst/>
        </p:spPr>
      </p:cxnSp>
      <p:sp>
        <p:nvSpPr>
          <p:cNvPr id="11" name="Date Placeholder 3"/>
          <p:cNvSpPr txBox="1">
            <a:spLocks/>
          </p:cNvSpPr>
          <p:nvPr userDrawn="1"/>
        </p:nvSpPr>
        <p:spPr bwMode="gray">
          <a:xfrm>
            <a:off x="7272495" y="119062"/>
            <a:ext cx="950756" cy="171649"/>
          </a:xfrm>
          <a:prstGeom prst="rect">
            <a:avLst/>
          </a:prstGeom>
        </p:spPr>
        <p:txBody>
          <a:bodyPr lIns="0" tIns="0" rIns="0" bIns="0" anchor="b">
            <a:prstTxWarp prst="textNoShape">
              <a:avLst/>
            </a:prstTxWarp>
          </a:bodyPr>
          <a:lstStyle/>
          <a:p>
            <a:pPr defTabSz="914400" eaLnBrk="0" hangingPunct="0">
              <a:defRPr/>
            </a:pPr>
            <a:fld id="{666F22A1-E1B0-8E42-99BC-9EF9CEC3D9AB}" type="datetime4">
              <a:rPr lang="en-GB" sz="900">
                <a:solidFill>
                  <a:srgbClr val="FFFFFF"/>
                </a:solidFill>
                <a:latin typeface="Trade Gothic Next LT Pro Lt" charset="0"/>
                <a:ea typeface="MS PGothic" pitchFamily="34" charset="-128"/>
              </a:rPr>
              <a:pPr defTabSz="914400" eaLnBrk="0" hangingPunct="0">
                <a:defRPr/>
              </a:pPr>
              <a:t>June 26, 2013</a:t>
            </a:fld>
            <a:endParaRPr lang="en-US" sz="900" dirty="0">
              <a:solidFill>
                <a:srgbClr val="FFFFFF"/>
              </a:solidFill>
              <a:latin typeface="Trade Gothic Next LT Pro Lt" charset="0"/>
              <a:ea typeface="MS PGothic" pitchFamily="34" charset="-128"/>
            </a:endParaRPr>
          </a:p>
        </p:txBody>
      </p:sp>
      <p:pic>
        <p:nvPicPr>
          <p:cNvPr id="13" name="Picture 12" descr="BlackBerry_Logo_Preferred_Grey_New.png"/>
          <p:cNvPicPr>
            <a:picLocks noChangeAspect="1"/>
          </p:cNvPicPr>
          <p:nvPr userDrawn="1"/>
        </p:nvPicPr>
        <p:blipFill>
          <a:blip r:embed="rId4"/>
          <a:stretch>
            <a:fillRect/>
          </a:stretch>
        </p:blipFill>
        <p:spPr>
          <a:xfrm>
            <a:off x="426227" y="128003"/>
            <a:ext cx="1029592" cy="178733"/>
          </a:xfrm>
          <a:prstGeom prst="rect">
            <a:avLst/>
          </a:prstGeom>
        </p:spPr>
      </p:pic>
    </p:spTree>
    <p:extLst>
      <p:ext uri="{BB962C8B-B14F-4D97-AF65-F5344CB8AC3E}">
        <p14:creationId xmlns:p14="http://schemas.microsoft.com/office/powerpoint/2010/main" val="2884652370"/>
      </p:ext>
    </p:extLst>
  </p:cSld>
  <p:clrMap bg1="lt1" tx1="dk1" bg2="lt2" tx2="dk2" accent1="accent1" accent2="accent2" accent3="accent3" accent4="accent4" accent5="accent5" accent6="accent6" hlink="hlink" folHlink="folHlink"/>
  <p:sldLayoutIdLst>
    <p:sldLayoutId id="2147484305" r:id="rId1"/>
    <p:sldLayoutId id="2147484306" r:id="rId2"/>
  </p:sldLayoutIdLst>
  <p:transition xmlns:p14="http://schemas.microsoft.com/office/powerpoint/2010/main" spd="slow">
    <p:fade/>
  </p:transition>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ＭＳ Ｐゴシック"/>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ＭＳ Ｐゴシック"/>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ＭＳ Ｐゴシック"/>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txBox="1">
            <a:spLocks noChangeArrowheads="1"/>
          </p:cNvSpPr>
          <p:nvPr userDrawn="1"/>
        </p:nvSpPr>
        <p:spPr bwMode="gray">
          <a:xfrm>
            <a:off x="8195640" y="119064"/>
            <a:ext cx="457398" cy="171649"/>
          </a:xfrm>
          <a:prstGeom prst="rect">
            <a:avLst/>
          </a:prstGeom>
          <a:noFill/>
          <a:ln w="9525">
            <a:noFill/>
            <a:miter lim="800000"/>
            <a:headEnd/>
            <a:tailEnd/>
          </a:ln>
        </p:spPr>
        <p:txBody>
          <a:bodyPr lIns="0" tIns="0" rIns="0" bIns="0" anchor="b">
            <a:prstTxWarp prst="textNoShape">
              <a:avLst/>
            </a:prstTxWarp>
          </a:bodyPr>
          <a:lstStyle/>
          <a:p>
            <a:pPr algn="r" defTabSz="914400" eaLnBrk="0" hangingPunct="0">
              <a:defRPr/>
            </a:pPr>
            <a:fld id="{893E018A-4B7C-A140-9B5F-9884FE03BACE}" type="slidenum">
              <a:rPr lang="en-US" sz="900">
                <a:solidFill>
                  <a:srgbClr val="989A9B"/>
                </a:solidFill>
                <a:latin typeface="Trade Gothic Next LT Pro Lt" charset="0"/>
                <a:ea typeface="MS PGothic" pitchFamily="34" charset="-128"/>
              </a:rPr>
              <a:pPr algn="r" defTabSz="914400" eaLnBrk="0" hangingPunct="0">
                <a:defRPr/>
              </a:pPr>
              <a:t>‹#›</a:t>
            </a:fld>
            <a:endParaRPr lang="en-US" sz="900" dirty="0">
              <a:solidFill>
                <a:srgbClr val="989A9B"/>
              </a:solidFill>
              <a:latin typeface="Trade Gothic Next LT Pro Lt" charset="0"/>
              <a:ea typeface="MS PGothic" pitchFamily="34" charset="-128"/>
            </a:endParaRPr>
          </a:p>
        </p:txBody>
      </p:sp>
      <p:cxnSp>
        <p:nvCxnSpPr>
          <p:cNvPr id="1031" name="Straight Connector 6"/>
          <p:cNvCxnSpPr>
            <a:cxnSpLocks noChangeShapeType="1"/>
          </p:cNvCxnSpPr>
          <p:nvPr userDrawn="1"/>
        </p:nvCxnSpPr>
        <p:spPr bwMode="gray">
          <a:xfrm>
            <a:off x="426812" y="341313"/>
            <a:ext cx="8226226" cy="0"/>
          </a:xfrm>
          <a:prstGeom prst="line">
            <a:avLst/>
          </a:prstGeom>
          <a:noFill/>
          <a:ln w="6350">
            <a:solidFill>
              <a:srgbClr val="989A9B"/>
            </a:solidFill>
            <a:round/>
            <a:headEnd/>
            <a:tailEnd/>
          </a:ln>
          <a:extLst/>
        </p:spPr>
      </p:cxnSp>
      <p:sp>
        <p:nvSpPr>
          <p:cNvPr id="9" name="Date Placeholder 3"/>
          <p:cNvSpPr txBox="1">
            <a:spLocks/>
          </p:cNvSpPr>
          <p:nvPr userDrawn="1"/>
        </p:nvSpPr>
        <p:spPr bwMode="gray">
          <a:xfrm>
            <a:off x="7272495" y="119062"/>
            <a:ext cx="950756" cy="171649"/>
          </a:xfrm>
          <a:prstGeom prst="rect">
            <a:avLst/>
          </a:prstGeom>
        </p:spPr>
        <p:txBody>
          <a:bodyPr lIns="0" tIns="0" rIns="0" bIns="0" anchor="b">
            <a:prstTxWarp prst="textNoShape">
              <a:avLst/>
            </a:prstTxWarp>
          </a:bodyPr>
          <a:lstStyle/>
          <a:p>
            <a:pPr defTabSz="914400" eaLnBrk="0" hangingPunct="0">
              <a:defRPr/>
            </a:pPr>
            <a:fld id="{666F22A1-E1B0-8E42-99BC-9EF9CEC3D9AB}" type="datetime4">
              <a:rPr lang="en-GB" sz="900">
                <a:solidFill>
                  <a:srgbClr val="989A9B"/>
                </a:solidFill>
                <a:latin typeface="Trade Gothic Next LT Pro Lt" charset="0"/>
                <a:ea typeface="MS PGothic" pitchFamily="34" charset="-128"/>
              </a:rPr>
              <a:pPr defTabSz="914400" eaLnBrk="0" hangingPunct="0">
                <a:defRPr/>
              </a:pPr>
              <a:t>June 26, 2013</a:t>
            </a:fld>
            <a:endParaRPr lang="en-US" sz="900" dirty="0">
              <a:solidFill>
                <a:srgbClr val="989A9B"/>
              </a:solidFill>
              <a:latin typeface="Trade Gothic Next LT Pro Lt" charset="0"/>
              <a:ea typeface="MS PGothic" pitchFamily="34" charset="-128"/>
            </a:endParaRPr>
          </a:p>
        </p:txBody>
      </p:sp>
      <p:pic>
        <p:nvPicPr>
          <p:cNvPr id="8" name="Picture 7" descr="BlackBerry_Logo_Preferred_Grey_New.png"/>
          <p:cNvPicPr>
            <a:picLocks noChangeAspect="1"/>
          </p:cNvPicPr>
          <p:nvPr userDrawn="1"/>
        </p:nvPicPr>
        <p:blipFill>
          <a:blip r:embed="rId13"/>
          <a:stretch>
            <a:fillRect/>
          </a:stretch>
        </p:blipFill>
        <p:spPr>
          <a:xfrm>
            <a:off x="426227" y="127810"/>
            <a:ext cx="1029592" cy="179106"/>
          </a:xfrm>
          <a:prstGeom prst="rect">
            <a:avLst/>
          </a:prstGeom>
        </p:spPr>
      </p:pic>
    </p:spTree>
    <p:extLst>
      <p:ext uri="{BB962C8B-B14F-4D97-AF65-F5344CB8AC3E}">
        <p14:creationId xmlns:p14="http://schemas.microsoft.com/office/powerpoint/2010/main" val="2973590257"/>
      </p:ext>
    </p:extLst>
  </p:cSld>
  <p:clrMap bg1="lt1" tx1="dk1" bg2="lt2" tx2="dk2" accent1="accent1" accent2="accent2" accent3="accent3" accent4="accent4" accent5="accent5" accent6="accent6" hlink="hlink" folHlink="folHlink"/>
  <p:sldLayoutIdLst>
    <p:sldLayoutId id="2147484308" r:id="rId1"/>
    <p:sldLayoutId id="2147484309" r:id="rId2"/>
    <p:sldLayoutId id="2147484310" r:id="rId3"/>
    <p:sldLayoutId id="2147484311" r:id="rId4"/>
    <p:sldLayoutId id="2147484312" r:id="rId5"/>
    <p:sldLayoutId id="2147484313" r:id="rId6"/>
    <p:sldLayoutId id="2147484314" r:id="rId7"/>
    <p:sldLayoutId id="2147484315" r:id="rId8"/>
    <p:sldLayoutId id="2147484316" r:id="rId9"/>
    <p:sldLayoutId id="2147484317" r:id="rId10"/>
    <p:sldLayoutId id="2147484318" r:id="rId11"/>
  </p:sldLayoutIdLst>
  <p:transition xmlns:p14="http://schemas.microsoft.com/office/powerpoint/2010/main" spd="slow">
    <p:fade/>
  </p:transition>
  <p:hf hdr="0" ftr="0" dt="0"/>
  <p:txStyles>
    <p:titleStyle>
      <a:lvl1pPr algn="ctr" defTabSz="456406"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6406"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defTabSz="456406"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defTabSz="456406"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defTabSz="456406"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305" indent="-342305" algn="l" defTabSz="456406"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156" indent="-285750" algn="l" defTabSz="456406"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ＭＳ Ｐゴシック"/>
        </a:defRPr>
      </a:lvl2pPr>
      <a:lvl3pPr marL="1143000" indent="-228203" algn="l" defTabSz="456406"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ＭＳ Ｐゴシック"/>
        </a:defRPr>
      </a:lvl3pPr>
      <a:lvl4pPr marL="1599406" indent="-228203" algn="l" defTabSz="456406"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ＭＳ Ｐゴシック"/>
        </a:defRPr>
      </a:lvl4pPr>
      <a:lvl5pPr marL="2056805" indent="-228203" algn="l" defTabSz="456406"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jpeg"/><Relationship Id="rId5" Type="http://schemas.openxmlformats.org/officeDocument/2006/relationships/image" Target="../media/image22.png"/><Relationship Id="rId6" Type="http://schemas.openxmlformats.org/officeDocument/2006/relationships/image" Target="../media/image23.png"/><Relationship Id="rId7" Type="http://schemas.openxmlformats.org/officeDocument/2006/relationships/image" Target="../media/image24.png"/><Relationship Id="rId1" Type="http://schemas.openxmlformats.org/officeDocument/2006/relationships/slideLayout" Target="../slideLayouts/slideLayout5.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0.png"/></Relationships>
</file>

<file path=ppt/slides/_rels/slide15.xml.rels><?xml version="1.0" encoding="UTF-8" standalone="yes"?>
<Relationships xmlns="http://schemas.openxmlformats.org/package/2006/relationships"><Relationship Id="rId3" Type="http://schemas.openxmlformats.org/officeDocument/2006/relationships/image" Target="../media/image51.png"/><Relationship Id="rId4" Type="http://schemas.openxmlformats.org/officeDocument/2006/relationships/image" Target="../media/image52.png"/><Relationship Id="rId5" Type="http://schemas.openxmlformats.org/officeDocument/2006/relationships/image" Target="../media/image53.png"/><Relationship Id="rId6" Type="http://schemas.openxmlformats.org/officeDocument/2006/relationships/image" Target="../media/image54.png"/><Relationship Id="rId7" Type="http://schemas.openxmlformats.org/officeDocument/2006/relationships/image" Target="../media/image55.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6.xml.rels><?xml version="1.0" encoding="UTF-8" standalone="yes"?>
<Relationships xmlns="http://schemas.openxmlformats.org/package/2006/relationships"><Relationship Id="rId3" Type="http://schemas.openxmlformats.org/officeDocument/2006/relationships/image" Target="../media/image57.png"/><Relationship Id="rId4" Type="http://schemas.openxmlformats.org/officeDocument/2006/relationships/image" Target="../media/image58.png"/><Relationship Id="rId5" Type="http://schemas.openxmlformats.org/officeDocument/2006/relationships/image" Target="../media/image59.png"/><Relationship Id="rId6" Type="http://schemas.openxmlformats.org/officeDocument/2006/relationships/image" Target="../media/image60.png"/><Relationship Id="rId7" Type="http://schemas.openxmlformats.org/officeDocument/2006/relationships/hyperlink" Target="http://www.google.com.sg/url?sa=i&amp;rct=j&amp;q=unreal+engine+logo&amp;source=images&amp;cd=&amp;cad=rja&amp;docid=JchZblcofN9WUM&amp;tbnid=53josVSZGv1ArM:&amp;ved=&amp;url=http://www.develop-online.net/printer/news/41832&amp;ei=EVlnUcHdC6eRigeikoCQAQ&amp;bvm=bv.45175338,d.aGc&amp;psig=AFQjCNFTF148zw14Uo5hLbshl7Ea0WwVlA&amp;ust=1365813905534980" TargetMode="External"/><Relationship Id="rId8" Type="http://schemas.openxmlformats.org/officeDocument/2006/relationships/image" Target="../media/image61.jpeg"/><Relationship Id="rId9" Type="http://schemas.openxmlformats.org/officeDocument/2006/relationships/image" Target="../media/image62.png"/><Relationship Id="rId1" Type="http://schemas.openxmlformats.org/officeDocument/2006/relationships/slideLayout" Target="../slideLayouts/slideLayout2.xml"/><Relationship Id="rId2" Type="http://schemas.openxmlformats.org/officeDocument/2006/relationships/image" Target="../media/image5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3.png"/><Relationship Id="rId3" Type="http://schemas.openxmlformats.org/officeDocument/2006/relationships/image" Target="../media/image64.png"/></Relationships>
</file>

<file path=ppt/slides/_rels/slide18.xml.rels><?xml version="1.0" encoding="UTF-8" standalone="yes"?>
<Relationships xmlns="http://schemas.openxmlformats.org/package/2006/relationships"><Relationship Id="rId3" Type="http://schemas.openxmlformats.org/officeDocument/2006/relationships/image" Target="../media/image65.png"/><Relationship Id="rId4" Type="http://schemas.openxmlformats.org/officeDocument/2006/relationships/image" Target="../media/image66.png"/><Relationship Id="rId5" Type="http://schemas.openxmlformats.org/officeDocument/2006/relationships/image" Target="../media/image67.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9.xml.rels><?xml version="1.0" encoding="UTF-8" standalone="yes"?>
<Relationships xmlns="http://schemas.openxmlformats.org/package/2006/relationships"><Relationship Id="rId3" Type="http://schemas.openxmlformats.org/officeDocument/2006/relationships/image" Target="../media/image68.png"/><Relationship Id="rId4" Type="http://schemas.openxmlformats.org/officeDocument/2006/relationships/image" Target="../media/image69.png"/><Relationship Id="rId5" Type="http://schemas.openxmlformats.org/officeDocument/2006/relationships/image" Target="../media/image70.png"/><Relationship Id="rId6" Type="http://schemas.openxmlformats.org/officeDocument/2006/relationships/image" Target="../media/image71.png"/><Relationship Id="rId7" Type="http://schemas.microsoft.com/office/2007/relationships/hdphoto" Target="../media/hdphoto1.wdp"/><Relationship Id="rId8" Type="http://schemas.openxmlformats.org/officeDocument/2006/relationships/image" Target="../media/image72.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0.png"/><Relationship Id="rId5"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1" Type="http://schemas.openxmlformats.org/officeDocument/2006/relationships/slideLayout" Target="../slideLayouts/slideLayout8.xml"/><Relationship Id="rId2" Type="http://schemas.openxmlformats.org/officeDocument/2006/relationships/notesSlide" Target="../notesSlides/notesSlide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6.png"/><Relationship Id="rId3" Type="http://schemas.openxmlformats.org/officeDocument/2006/relationships/image" Target="../media/image77.png"/></Relationships>
</file>

<file path=ppt/slides/_rels/slide22.xml.rels><?xml version="1.0" encoding="UTF-8" standalone="yes"?>
<Relationships xmlns="http://schemas.openxmlformats.org/package/2006/relationships"><Relationship Id="rId3" Type="http://schemas.openxmlformats.org/officeDocument/2006/relationships/image" Target="../media/image78.png"/><Relationship Id="rId4" Type="http://schemas.openxmlformats.org/officeDocument/2006/relationships/image" Target="../media/image79.png"/><Relationship Id="rId5" Type="http://schemas.openxmlformats.org/officeDocument/2006/relationships/image" Target="../media/image80.png"/><Relationship Id="rId6" Type="http://schemas.openxmlformats.org/officeDocument/2006/relationships/image" Target="../media/image81.png"/><Relationship Id="rId1" Type="http://schemas.openxmlformats.org/officeDocument/2006/relationships/slideLayout" Target="../slideLayouts/slideLayout109.xml"/><Relationship Id="rId2" Type="http://schemas.openxmlformats.org/officeDocument/2006/relationships/notesSlide" Target="../notesSlides/notesSlide14.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3.xml.rels><?xml version="1.0" encoding="UTF-8" standalone="yes"?>
<Relationships xmlns="http://schemas.openxmlformats.org/package/2006/relationships"><Relationship Id="rId3" Type="http://schemas.openxmlformats.org/officeDocument/2006/relationships/image" Target="../media/image27.jpeg"/><Relationship Id="rId4" Type="http://schemas.openxmlformats.org/officeDocument/2006/relationships/image" Target="../media/image28.jpeg"/><Relationship Id="rId5" Type="http://schemas.openxmlformats.org/officeDocument/2006/relationships/image" Target="../media/image29.png"/><Relationship Id="rId6" Type="http://schemas.openxmlformats.org/officeDocument/2006/relationships/image" Target="../media/image30.png"/><Relationship Id="rId7"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4.png"/></Relationships>
</file>

<file path=ppt/slides/_rels/slide8.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ng"/><Relationship Id="rId5" Type="http://schemas.openxmlformats.org/officeDocument/2006/relationships/image" Target="../media/image37.jpeg"/><Relationship Id="rId6" Type="http://schemas.openxmlformats.org/officeDocument/2006/relationships/image" Target="../media/image38.jpeg"/><Relationship Id="rId7" Type="http://schemas.openxmlformats.org/officeDocument/2006/relationships/image" Target="../media/image39.jpeg"/><Relationship Id="rId8" Type="http://schemas.openxmlformats.org/officeDocument/2006/relationships/image" Target="../media/image40.jpeg"/><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1" Type="http://schemas.openxmlformats.org/officeDocument/2006/relationships/image" Target="../media/image49.png"/><Relationship Id="rId12" Type="http://schemas.openxmlformats.org/officeDocument/2006/relationships/image" Target="../media/image23.png"/><Relationship Id="rId13" Type="http://schemas.openxmlformats.org/officeDocument/2006/relationships/image" Target="../media/image24.png"/><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41.jpg"/><Relationship Id="rId4" Type="http://schemas.openxmlformats.org/officeDocument/2006/relationships/image" Target="../media/image42.jpg"/><Relationship Id="rId5" Type="http://schemas.openxmlformats.org/officeDocument/2006/relationships/image" Target="../media/image43.jpg"/><Relationship Id="rId6" Type="http://schemas.openxmlformats.org/officeDocument/2006/relationships/image" Target="../media/image44.png"/><Relationship Id="rId7" Type="http://schemas.openxmlformats.org/officeDocument/2006/relationships/image" Target="../media/image45.gif"/><Relationship Id="rId8" Type="http://schemas.openxmlformats.org/officeDocument/2006/relationships/image" Target="../media/image46.png"/><Relationship Id="rId9" Type="http://schemas.openxmlformats.org/officeDocument/2006/relationships/image" Target="../media/image47.gif"/><Relationship Id="rId10" Type="http://schemas.openxmlformats.org/officeDocument/2006/relationships/image" Target="../media/image4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0" y="0"/>
            <a:ext cx="9144000" cy="5143500"/>
          </a:xfrm>
          <a:prstGeom prst="rect">
            <a:avLst/>
          </a:prstGeom>
          <a:solidFill>
            <a:schemeClr val="bg1"/>
          </a:solidFill>
          <a:ln w="9525">
            <a:solidFill>
              <a:srgbClr val="4A7EBB"/>
            </a:solidFill>
            <a:miter lim="800000"/>
            <a:headEnd/>
            <a:tailEnd/>
          </a:ln>
          <a:effectLst>
            <a:outerShdw blurRad="40000" dist="23000" dir="5400000" rotWithShape="0">
              <a:srgbClr val="808080">
                <a:alpha val="34998"/>
              </a:srgbClr>
            </a:outerShdw>
          </a:effectLst>
        </p:spPr>
        <p:txBody>
          <a:bodyPr lIns="91440" tIns="45720" rIns="91440" bIns="45720" anchor="ctr"/>
          <a:lstStyle/>
          <a:p>
            <a:pPr algn="ctr"/>
            <a:endParaRPr lang="en-US">
              <a:solidFill>
                <a:srgbClr val="FFFFFF"/>
              </a:solidFill>
              <a:latin typeface="Calibri" pitchFamily="34" charset="0"/>
            </a:endParaRPr>
          </a:p>
        </p:txBody>
      </p:sp>
      <p:sp>
        <p:nvSpPr>
          <p:cNvPr id="55299" name="TextBox 7"/>
          <p:cNvSpPr txBox="1">
            <a:spLocks noChangeArrowheads="1"/>
          </p:cNvSpPr>
          <p:nvPr/>
        </p:nvSpPr>
        <p:spPr bwMode="auto">
          <a:xfrm>
            <a:off x="9545638" y="4095750"/>
            <a:ext cx="1846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tIns="45720" rIns="91440" bIns="45720">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atin typeface="Calibri" pitchFamily="34" charset="0"/>
            </a:endParaRPr>
          </a:p>
        </p:txBody>
      </p:sp>
      <p:sp>
        <p:nvSpPr>
          <p:cNvPr id="5123" name="Title 5"/>
          <p:cNvSpPr txBox="1">
            <a:spLocks/>
          </p:cNvSpPr>
          <p:nvPr/>
        </p:nvSpPr>
        <p:spPr bwMode="auto">
          <a:xfrm>
            <a:off x="596900" y="2090058"/>
            <a:ext cx="6050643" cy="2190636"/>
          </a:xfrm>
          <a:prstGeom prst="rect">
            <a:avLst/>
          </a:prstGeom>
          <a:noFill/>
          <a:ln>
            <a:noFill/>
          </a:ln>
          <a:extLst/>
        </p:spPr>
        <p:txBody>
          <a:bodyPr lIns="91440" tIns="45720" rIns="91440" bIns="45720"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lnSpc>
                <a:spcPct val="120000"/>
              </a:lnSpc>
            </a:pPr>
            <a:r>
              <a:rPr lang="en-GB" sz="2800" dirty="0">
                <a:latin typeface="Trade Gothic Next LT Pro Lt" pitchFamily="34" charset="0"/>
              </a:rPr>
              <a:t>Mobile Trends and Opportunities – </a:t>
            </a:r>
          </a:p>
          <a:p>
            <a:pPr eaLnBrk="1" hangingPunct="1">
              <a:lnSpc>
                <a:spcPct val="120000"/>
              </a:lnSpc>
            </a:pPr>
            <a:r>
              <a:rPr lang="en-GB" sz="2800" dirty="0">
                <a:latin typeface="Trade Gothic Next LT Pro Lt" pitchFamily="34" charset="0"/>
              </a:rPr>
              <a:t>A BlackBerry Perspective</a:t>
            </a:r>
          </a:p>
          <a:p>
            <a:pPr eaLnBrk="1" hangingPunct="1">
              <a:lnSpc>
                <a:spcPct val="120000"/>
              </a:lnSpc>
            </a:pPr>
            <a:endParaRPr lang="en-GB" sz="1600" dirty="0">
              <a:latin typeface="Trade Gothic Next LT Pro Lt" pitchFamily="34" charset="0"/>
            </a:endParaRPr>
          </a:p>
          <a:p>
            <a:pPr eaLnBrk="1" hangingPunct="1">
              <a:lnSpc>
                <a:spcPct val="120000"/>
              </a:lnSpc>
            </a:pPr>
            <a:r>
              <a:rPr lang="en-GB" sz="1600" dirty="0">
                <a:latin typeface="Trade Gothic Next LT Pro Lt" pitchFamily="34" charset="0"/>
              </a:rPr>
              <a:t>Alan </a:t>
            </a:r>
            <a:r>
              <a:rPr lang="en-GB" sz="1600" dirty="0" smtClean="0">
                <a:latin typeface="Trade Gothic Next LT Pro Lt" pitchFamily="34" charset="0"/>
              </a:rPr>
              <a:t>Wong – </a:t>
            </a:r>
            <a:r>
              <a:rPr lang="en-GB" sz="1600" dirty="0" err="1" smtClean="0">
                <a:latin typeface="Trade Gothic Next LT Pro Lt" pitchFamily="34" charset="0"/>
              </a:rPr>
              <a:t>alawong@rim.com</a:t>
            </a:r>
            <a:endParaRPr lang="en-GB" sz="1600" dirty="0">
              <a:latin typeface="Trade Gothic Next LT Pro Lt" pitchFamily="34" charset="0"/>
            </a:endParaRPr>
          </a:p>
          <a:p>
            <a:pPr eaLnBrk="1" hangingPunct="1">
              <a:lnSpc>
                <a:spcPct val="120000"/>
              </a:lnSpc>
            </a:pPr>
            <a:r>
              <a:rPr lang="en-GB" sz="1600" dirty="0">
                <a:latin typeface="Trade Gothic Next LT Pro Lt" pitchFamily="34" charset="0"/>
              </a:rPr>
              <a:t>@</a:t>
            </a:r>
            <a:r>
              <a:rPr lang="en-GB" sz="1600" dirty="0" err="1">
                <a:latin typeface="Trade Gothic Next LT Pro Lt" pitchFamily="34" charset="0"/>
              </a:rPr>
              <a:t>alanhhwong</a:t>
            </a:r>
            <a:endParaRPr lang="en-GB" sz="1600" dirty="0">
              <a:latin typeface="Trade Gothic Next LT Pro Lt" pitchFamily="34" charset="0"/>
            </a:endParaRPr>
          </a:p>
          <a:p>
            <a:pPr eaLnBrk="1" hangingPunct="1">
              <a:lnSpc>
                <a:spcPct val="120000"/>
              </a:lnSpc>
            </a:pPr>
            <a:r>
              <a:rPr lang="en-GB" sz="1600" dirty="0">
                <a:latin typeface="Trade Gothic Next LT Pro Lt" pitchFamily="34" charset="0"/>
              </a:rPr>
              <a:t>Developer Relations</a:t>
            </a:r>
          </a:p>
        </p:txBody>
      </p:sp>
      <p:pic>
        <p:nvPicPr>
          <p:cNvPr id="55301" name="Picture 4" descr="Red star.psd"/>
          <p:cNvPicPr>
            <a:picLocks noChangeAspect="1"/>
          </p:cNvPicPr>
          <p:nvPr/>
        </p:nvPicPr>
        <p:blipFill>
          <a:blip r:embed="rId3">
            <a:extLst>
              <a:ext uri="{28A0092B-C50C-407E-A947-70E740481C1C}">
                <a14:useLocalDpi xmlns:a14="http://schemas.microsoft.com/office/drawing/2010/main" val="0"/>
              </a:ext>
            </a:extLst>
          </a:blip>
          <a:srcRect r="-3912" b="-4291"/>
          <a:stretch>
            <a:fillRect/>
          </a:stretch>
        </p:blipFill>
        <p:spPr bwMode="auto">
          <a:xfrm>
            <a:off x="8272464" y="1546226"/>
            <a:ext cx="3333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2" name="Picture 1"/>
          <p:cNvPicPr>
            <a:picLocks noChangeAspect="1"/>
          </p:cNvPicPr>
          <p:nvPr/>
        </p:nvPicPr>
        <p:blipFill rotWithShape="1">
          <a:blip r:embed="rId4">
            <a:extLst>
              <a:ext uri="{28A0092B-C50C-407E-A947-70E740481C1C}">
                <a14:useLocalDpi xmlns:a14="http://schemas.microsoft.com/office/drawing/2010/main" val="0"/>
              </a:ext>
            </a:extLst>
          </a:blip>
          <a:srcRect t="1" b="35882"/>
          <a:stretch/>
        </p:blipFill>
        <p:spPr bwMode="auto">
          <a:xfrm>
            <a:off x="647701" y="277813"/>
            <a:ext cx="5017009" cy="160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3"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71489" y="4281488"/>
            <a:ext cx="2363787"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1"/>
          <p:cNvGrpSpPr>
            <a:grpSpLocks/>
          </p:cNvGrpSpPr>
          <p:nvPr/>
        </p:nvGrpSpPr>
        <p:grpSpPr bwMode="auto">
          <a:xfrm>
            <a:off x="6056781" y="1524001"/>
            <a:ext cx="3087221" cy="3627439"/>
            <a:chOff x="5749925" y="1046163"/>
            <a:chExt cx="3394075" cy="4105275"/>
          </a:xfrm>
        </p:grpSpPr>
        <p:pic>
          <p:nvPicPr>
            <p:cNvPr id="9" name="Picture 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749925" y="1046163"/>
              <a:ext cx="3394075"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5" descr="red-light.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743950" y="1679575"/>
              <a:ext cx="357188"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326961173"/>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5"/>
          <p:cNvSpPr txBox="1">
            <a:spLocks/>
          </p:cNvSpPr>
          <p:nvPr/>
        </p:nvSpPr>
        <p:spPr bwMode="auto">
          <a:xfrm>
            <a:off x="577851" y="1517650"/>
            <a:ext cx="7015163" cy="1265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spcAft>
                <a:spcPts val="600"/>
              </a:spcAft>
            </a:pPr>
            <a:r>
              <a:rPr lang="en-US" sz="3600" dirty="0">
                <a:solidFill>
                  <a:srgbClr val="000000"/>
                </a:solidFill>
                <a:latin typeface="Trade Gothic Next LT Pro Lt" pitchFamily="34" charset="0"/>
              </a:rPr>
              <a:t>BlackBerry – Your Partner</a:t>
            </a:r>
          </a:p>
        </p:txBody>
      </p:sp>
      <p:sp>
        <p:nvSpPr>
          <p:cNvPr id="64515" name="TextBox 7"/>
          <p:cNvSpPr txBox="1">
            <a:spLocks noChangeArrowheads="1"/>
          </p:cNvSpPr>
          <p:nvPr/>
        </p:nvSpPr>
        <p:spPr bwMode="auto">
          <a:xfrm>
            <a:off x="9545638" y="4095750"/>
            <a:ext cx="1846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tIns="45720" rIns="91440" bIns="45720">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atin typeface="Calibri" pitchFamily="34" charset="0"/>
            </a:endParaRPr>
          </a:p>
        </p:txBody>
      </p:sp>
      <p:pic>
        <p:nvPicPr>
          <p:cNvPr id="64516" name="Picture 9" descr="BB 10 logo white.ps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23038" y="4497388"/>
            <a:ext cx="2400300"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7" name="Picture 4" descr="Red star.psd"/>
          <p:cNvPicPr>
            <a:picLocks noChangeAspect="1"/>
          </p:cNvPicPr>
          <p:nvPr/>
        </p:nvPicPr>
        <p:blipFill>
          <a:blip r:embed="rId4">
            <a:extLst>
              <a:ext uri="{28A0092B-C50C-407E-A947-70E740481C1C}">
                <a14:useLocalDpi xmlns:a14="http://schemas.microsoft.com/office/drawing/2010/main" val="0"/>
              </a:ext>
            </a:extLst>
          </a:blip>
          <a:srcRect r="-3912" b="-4291"/>
          <a:stretch>
            <a:fillRect/>
          </a:stretch>
        </p:blipFill>
        <p:spPr bwMode="auto">
          <a:xfrm>
            <a:off x="5921831" y="1728786"/>
            <a:ext cx="3333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8477845"/>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1"/>
          <p:cNvSpPr txBox="1">
            <a:spLocks noChangeArrowheads="1"/>
          </p:cNvSpPr>
          <p:nvPr/>
        </p:nvSpPr>
        <p:spPr bwMode="auto">
          <a:xfrm>
            <a:off x="282576" y="1936751"/>
            <a:ext cx="5006975" cy="110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300" dirty="0">
                <a:latin typeface="Trade Gothic Next LT Pro" charset="0"/>
              </a:rPr>
              <a:t>BlackBerry Developers Generate More Revenue</a:t>
            </a:r>
          </a:p>
        </p:txBody>
      </p:sp>
      <p:pic>
        <p:nvPicPr>
          <p:cNvPr id="8"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19701" y="3573464"/>
            <a:ext cx="3536950" cy="71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5456238" y="1438275"/>
            <a:ext cx="3003550" cy="2509838"/>
          </a:xfrm>
          <a:prstGeom prst="rect">
            <a:avLst/>
          </a:prstGeom>
          <a:gradFill flip="none" rotWithShape="1">
            <a:gsLst>
              <a:gs pos="0">
                <a:srgbClr val="800080">
                  <a:shade val="30000"/>
                  <a:satMod val="115000"/>
                </a:srgbClr>
              </a:gs>
              <a:gs pos="50000">
                <a:srgbClr val="800080">
                  <a:shade val="67500"/>
                  <a:satMod val="115000"/>
                </a:srgbClr>
              </a:gs>
              <a:gs pos="100000">
                <a:srgbClr val="800080">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76197" tIns="38098" rIns="76197" bIns="38098" anchor="ctr"/>
          <a:lstStyle/>
          <a:p>
            <a:pPr algn="ctr">
              <a:defRPr/>
            </a:pPr>
            <a:endParaRPr lang="en-US">
              <a:solidFill>
                <a:srgbClr val="FFFFFF"/>
              </a:solidFill>
            </a:endParaRPr>
          </a:p>
        </p:txBody>
      </p:sp>
      <p:sp>
        <p:nvSpPr>
          <p:cNvPr id="10" name="TextBox 9"/>
          <p:cNvSpPr txBox="1">
            <a:spLocks noChangeArrowheads="1"/>
          </p:cNvSpPr>
          <p:nvPr/>
        </p:nvSpPr>
        <p:spPr bwMode="auto">
          <a:xfrm>
            <a:off x="5868988" y="1357313"/>
            <a:ext cx="215265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7300" baseline="-25000" dirty="0">
                <a:solidFill>
                  <a:srgbClr val="FFFFFF"/>
                </a:solidFill>
                <a:latin typeface="Trade Gothic Next LT Pro" charset="0"/>
              </a:rPr>
              <a:t>4% </a:t>
            </a:r>
          </a:p>
          <a:p>
            <a:pPr algn="ctr" eaLnBrk="1" hangingPunct="1"/>
            <a:r>
              <a:rPr lang="en-US" sz="4000" baseline="-25000" dirty="0">
                <a:solidFill>
                  <a:srgbClr val="FFFFFF"/>
                </a:solidFill>
                <a:latin typeface="Trade Gothic Next LT Pro Lt" charset="0"/>
              </a:rPr>
              <a:t>More per</a:t>
            </a:r>
          </a:p>
          <a:p>
            <a:pPr algn="ctr" eaLnBrk="1" hangingPunct="1"/>
            <a:r>
              <a:rPr lang="en-US" sz="4000" baseline="-25000" dirty="0">
                <a:solidFill>
                  <a:srgbClr val="FFFFFF"/>
                </a:solidFill>
                <a:latin typeface="Trade Gothic Next LT Pro Lt" charset="0"/>
              </a:rPr>
              <a:t>App Month Than </a:t>
            </a:r>
            <a:r>
              <a:rPr lang="en-US" sz="4000" baseline="-25000" dirty="0" err="1">
                <a:solidFill>
                  <a:srgbClr val="FFFFFF"/>
                </a:solidFill>
                <a:latin typeface="Trade Gothic Next LT Pro Lt" charset="0"/>
              </a:rPr>
              <a:t>iOS</a:t>
            </a:r>
            <a:endParaRPr lang="en-US" sz="4000" baseline="-25000" dirty="0">
              <a:solidFill>
                <a:srgbClr val="FFFFFF"/>
              </a:solidFill>
              <a:latin typeface="Trade Gothic Next LT Pro Lt" charset="0"/>
            </a:endParaRPr>
          </a:p>
        </p:txBody>
      </p:sp>
      <p:sp>
        <p:nvSpPr>
          <p:cNvPr id="2" name="TextBox 1"/>
          <p:cNvSpPr txBox="1"/>
          <p:nvPr/>
        </p:nvSpPr>
        <p:spPr>
          <a:xfrm>
            <a:off x="6979445" y="4730751"/>
            <a:ext cx="2084387" cy="276999"/>
          </a:xfrm>
          <a:prstGeom prst="rect">
            <a:avLst/>
          </a:prstGeom>
          <a:noFill/>
        </p:spPr>
        <p:txBody>
          <a:bodyPr wrap="square" lIns="91440" tIns="45720" rIns="91440" bIns="45720" rtlCol="0">
            <a:spAutoFit/>
          </a:bodyPr>
          <a:lstStyle/>
          <a:p>
            <a:r>
              <a:rPr lang="en-US" sz="1200" dirty="0"/>
              <a:t>Source: </a:t>
            </a:r>
            <a:r>
              <a:rPr lang="en-US" sz="1200" dirty="0" err="1"/>
              <a:t>VisionMobile</a:t>
            </a:r>
            <a:r>
              <a:rPr lang="en-US" sz="1200" dirty="0"/>
              <a:t> 2012</a:t>
            </a:r>
          </a:p>
        </p:txBody>
      </p:sp>
    </p:spTree>
    <p:extLst>
      <p:ext uri="{BB962C8B-B14F-4D97-AF65-F5344CB8AC3E}">
        <p14:creationId xmlns:p14="http://schemas.microsoft.com/office/powerpoint/2010/main" val="228607603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1"/>
          <p:cNvSpPr txBox="1">
            <a:spLocks noChangeArrowheads="1"/>
          </p:cNvSpPr>
          <p:nvPr/>
        </p:nvSpPr>
        <p:spPr bwMode="auto">
          <a:xfrm>
            <a:off x="282576" y="1936751"/>
            <a:ext cx="5006975" cy="110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300" dirty="0">
                <a:latin typeface="Trade Gothic Next LT Pro" charset="0"/>
              </a:rPr>
              <a:t>BlackBerry Developers Generate More Revenue</a:t>
            </a:r>
          </a:p>
        </p:txBody>
      </p:sp>
      <p:pic>
        <p:nvPicPr>
          <p:cNvPr id="8"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19701" y="3573464"/>
            <a:ext cx="3536950" cy="71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5456238" y="1438275"/>
            <a:ext cx="3003550" cy="2509838"/>
          </a:xfrm>
          <a:prstGeom prst="rect">
            <a:avLst/>
          </a:prstGeom>
          <a:gradFill flip="none" rotWithShape="1">
            <a:gsLst>
              <a:gs pos="0">
                <a:srgbClr val="800080">
                  <a:shade val="30000"/>
                  <a:satMod val="115000"/>
                </a:srgbClr>
              </a:gs>
              <a:gs pos="50000">
                <a:srgbClr val="800080">
                  <a:shade val="67500"/>
                  <a:satMod val="115000"/>
                </a:srgbClr>
              </a:gs>
              <a:gs pos="100000">
                <a:srgbClr val="800080">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76197" tIns="38098" rIns="76197" bIns="38098" anchor="ctr"/>
          <a:lstStyle/>
          <a:p>
            <a:pPr algn="ctr">
              <a:defRPr/>
            </a:pPr>
            <a:endParaRPr lang="en-US">
              <a:solidFill>
                <a:srgbClr val="FFFFFF"/>
              </a:solidFill>
            </a:endParaRPr>
          </a:p>
        </p:txBody>
      </p:sp>
      <p:sp>
        <p:nvSpPr>
          <p:cNvPr id="6" name="TextBox 9"/>
          <p:cNvSpPr txBox="1">
            <a:spLocks noChangeArrowheads="1"/>
          </p:cNvSpPr>
          <p:nvPr/>
        </p:nvSpPr>
        <p:spPr bwMode="auto">
          <a:xfrm>
            <a:off x="5902325" y="1477965"/>
            <a:ext cx="2152650" cy="180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7300" baseline="-25000" dirty="0">
                <a:solidFill>
                  <a:srgbClr val="FFFFFF"/>
                </a:solidFill>
                <a:latin typeface="Trade Gothic Next LT Pro" charset="0"/>
              </a:rPr>
              <a:t>&gt;35%</a:t>
            </a:r>
            <a:endParaRPr lang="en-US" sz="4000" baseline="-25000" dirty="0">
              <a:solidFill>
                <a:srgbClr val="FFFFFF"/>
              </a:solidFill>
              <a:latin typeface="Trade Gothic Next LT Pro Lt" charset="0"/>
            </a:endParaRPr>
          </a:p>
          <a:p>
            <a:pPr algn="ctr" eaLnBrk="1" hangingPunct="1">
              <a:spcBef>
                <a:spcPts val="1000"/>
              </a:spcBef>
            </a:pPr>
            <a:r>
              <a:rPr lang="en-US" sz="4000" baseline="-25000" dirty="0">
                <a:solidFill>
                  <a:srgbClr val="FFFFFF"/>
                </a:solidFill>
                <a:latin typeface="Trade Gothic Next LT Pro Lt" charset="0"/>
              </a:rPr>
              <a:t>Per Month Than Android</a:t>
            </a:r>
          </a:p>
        </p:txBody>
      </p:sp>
      <p:sp>
        <p:nvSpPr>
          <p:cNvPr id="10" name="TextBox 9"/>
          <p:cNvSpPr txBox="1"/>
          <p:nvPr/>
        </p:nvSpPr>
        <p:spPr>
          <a:xfrm>
            <a:off x="6979445" y="4730751"/>
            <a:ext cx="2084387" cy="276999"/>
          </a:xfrm>
          <a:prstGeom prst="rect">
            <a:avLst/>
          </a:prstGeom>
          <a:noFill/>
        </p:spPr>
        <p:txBody>
          <a:bodyPr wrap="square" lIns="91440" tIns="45720" rIns="91440" bIns="45720" rtlCol="0">
            <a:spAutoFit/>
          </a:bodyPr>
          <a:lstStyle/>
          <a:p>
            <a:r>
              <a:rPr lang="en-US" sz="1200" dirty="0"/>
              <a:t>Source: </a:t>
            </a:r>
            <a:r>
              <a:rPr lang="en-US" sz="1200" dirty="0" err="1"/>
              <a:t>VisionMobile</a:t>
            </a:r>
            <a:r>
              <a:rPr lang="en-US" sz="1200" dirty="0"/>
              <a:t> 2012</a:t>
            </a:r>
          </a:p>
        </p:txBody>
      </p:sp>
    </p:spTree>
    <p:extLst>
      <p:ext uri="{BB962C8B-B14F-4D97-AF65-F5344CB8AC3E}">
        <p14:creationId xmlns:p14="http://schemas.microsoft.com/office/powerpoint/2010/main" val="222354024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19701" y="3573464"/>
            <a:ext cx="3536950" cy="71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5456238" y="1438275"/>
            <a:ext cx="3003550" cy="2509838"/>
          </a:xfrm>
          <a:prstGeom prst="rect">
            <a:avLst/>
          </a:prstGeom>
          <a:gradFill flip="none" rotWithShape="1">
            <a:gsLst>
              <a:gs pos="0">
                <a:srgbClr val="800080">
                  <a:shade val="30000"/>
                  <a:satMod val="115000"/>
                </a:srgbClr>
              </a:gs>
              <a:gs pos="50000">
                <a:srgbClr val="800080">
                  <a:shade val="67500"/>
                  <a:satMod val="115000"/>
                </a:srgbClr>
              </a:gs>
              <a:gs pos="100000">
                <a:srgbClr val="800080">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76197" tIns="38098" rIns="76197" bIns="38098" anchor="ctr"/>
          <a:lstStyle/>
          <a:p>
            <a:pPr algn="ctr">
              <a:defRPr/>
            </a:pPr>
            <a:endParaRPr lang="en-US">
              <a:solidFill>
                <a:srgbClr val="FFFFFF"/>
              </a:solidFill>
            </a:endParaRPr>
          </a:p>
        </p:txBody>
      </p:sp>
      <p:sp>
        <p:nvSpPr>
          <p:cNvPr id="10" name="TextBox 9"/>
          <p:cNvSpPr txBox="1">
            <a:spLocks noChangeArrowheads="1"/>
          </p:cNvSpPr>
          <p:nvPr/>
        </p:nvSpPr>
        <p:spPr bwMode="auto">
          <a:xfrm>
            <a:off x="5868988" y="1436688"/>
            <a:ext cx="2152650" cy="164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7300" baseline="-25000" dirty="0">
                <a:solidFill>
                  <a:srgbClr val="FFFFFF"/>
                </a:solidFill>
                <a:latin typeface="Trade Gothic Next LT Pro" charset="0"/>
              </a:rPr>
              <a:t>21% </a:t>
            </a:r>
          </a:p>
          <a:p>
            <a:pPr algn="ctr" eaLnBrk="1" hangingPunct="1"/>
            <a:r>
              <a:rPr lang="en-US" sz="4000" baseline="-25000" dirty="0">
                <a:solidFill>
                  <a:srgbClr val="FFFFFF"/>
                </a:solidFill>
                <a:latin typeface="Trade Gothic Next LT Pro Lt" charset="0"/>
              </a:rPr>
              <a:t>More Than Android</a:t>
            </a:r>
          </a:p>
        </p:txBody>
      </p:sp>
      <p:sp>
        <p:nvSpPr>
          <p:cNvPr id="6" name="TextBox 11"/>
          <p:cNvSpPr txBox="1">
            <a:spLocks noChangeArrowheads="1"/>
          </p:cNvSpPr>
          <p:nvPr/>
        </p:nvSpPr>
        <p:spPr bwMode="auto">
          <a:xfrm>
            <a:off x="465139" y="1936750"/>
            <a:ext cx="5006975"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300" dirty="0" err="1">
                <a:solidFill>
                  <a:srgbClr val="000000"/>
                </a:solidFill>
              </a:rPr>
              <a:t>iOS</a:t>
            </a:r>
            <a:r>
              <a:rPr lang="en-US" sz="3300" dirty="0">
                <a:solidFill>
                  <a:srgbClr val="000000"/>
                </a:solidFill>
              </a:rPr>
              <a:t> Apps are More Expensive to Develop</a:t>
            </a:r>
          </a:p>
        </p:txBody>
      </p:sp>
      <p:sp>
        <p:nvSpPr>
          <p:cNvPr id="7" name="TextBox 6"/>
          <p:cNvSpPr txBox="1"/>
          <p:nvPr/>
        </p:nvSpPr>
        <p:spPr>
          <a:xfrm>
            <a:off x="6979445" y="4730751"/>
            <a:ext cx="2084387" cy="276999"/>
          </a:xfrm>
          <a:prstGeom prst="rect">
            <a:avLst/>
          </a:prstGeom>
          <a:noFill/>
        </p:spPr>
        <p:txBody>
          <a:bodyPr wrap="square" lIns="91440" tIns="45720" rIns="91440" bIns="45720" rtlCol="0">
            <a:spAutoFit/>
          </a:bodyPr>
          <a:lstStyle/>
          <a:p>
            <a:r>
              <a:rPr lang="en-US" sz="1200" dirty="0"/>
              <a:t>Source: </a:t>
            </a:r>
            <a:r>
              <a:rPr lang="en-US" sz="1200" dirty="0" err="1"/>
              <a:t>VisionMobile</a:t>
            </a:r>
            <a:r>
              <a:rPr lang="en-US" sz="1200" dirty="0"/>
              <a:t> 2012</a:t>
            </a:r>
          </a:p>
        </p:txBody>
      </p:sp>
    </p:spTree>
    <p:extLst>
      <p:ext uri="{BB962C8B-B14F-4D97-AF65-F5344CB8AC3E}">
        <p14:creationId xmlns:p14="http://schemas.microsoft.com/office/powerpoint/2010/main" val="401082177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19701" y="3573464"/>
            <a:ext cx="3536950" cy="71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5456238" y="1438275"/>
            <a:ext cx="3003550" cy="2509838"/>
          </a:xfrm>
          <a:prstGeom prst="rect">
            <a:avLst/>
          </a:prstGeom>
          <a:gradFill flip="none" rotWithShape="1">
            <a:gsLst>
              <a:gs pos="0">
                <a:srgbClr val="800080">
                  <a:shade val="30000"/>
                  <a:satMod val="115000"/>
                </a:srgbClr>
              </a:gs>
              <a:gs pos="50000">
                <a:srgbClr val="800080">
                  <a:shade val="67500"/>
                  <a:satMod val="115000"/>
                </a:srgbClr>
              </a:gs>
              <a:gs pos="100000">
                <a:srgbClr val="800080">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76197" tIns="38098" rIns="76197" bIns="38098" anchor="ctr"/>
          <a:lstStyle/>
          <a:p>
            <a:pPr algn="ctr">
              <a:defRPr/>
            </a:pPr>
            <a:endParaRPr lang="en-US">
              <a:solidFill>
                <a:srgbClr val="FFFFFF"/>
              </a:solidFill>
            </a:endParaRPr>
          </a:p>
        </p:txBody>
      </p:sp>
      <p:sp>
        <p:nvSpPr>
          <p:cNvPr id="10" name="TextBox 9"/>
          <p:cNvSpPr txBox="1">
            <a:spLocks noChangeArrowheads="1"/>
          </p:cNvSpPr>
          <p:nvPr/>
        </p:nvSpPr>
        <p:spPr bwMode="auto">
          <a:xfrm>
            <a:off x="5868988" y="1436688"/>
            <a:ext cx="2152650" cy="164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7300" baseline="-25000" dirty="0">
                <a:solidFill>
                  <a:srgbClr val="FFFFFF"/>
                </a:solidFill>
                <a:latin typeface="Trade Gothic Next LT Pro" charset="0"/>
              </a:rPr>
              <a:t>81% </a:t>
            </a:r>
          </a:p>
          <a:p>
            <a:pPr algn="ctr" eaLnBrk="1" hangingPunct="1"/>
            <a:r>
              <a:rPr lang="en-US" sz="4000" baseline="-25000" dirty="0">
                <a:solidFill>
                  <a:srgbClr val="FFFFFF"/>
                </a:solidFill>
                <a:latin typeface="Trade Gothic Next LT Pro Lt" charset="0"/>
              </a:rPr>
              <a:t>More Than BlackBerry</a:t>
            </a:r>
          </a:p>
        </p:txBody>
      </p:sp>
      <p:sp>
        <p:nvSpPr>
          <p:cNvPr id="6" name="TextBox 11"/>
          <p:cNvSpPr txBox="1">
            <a:spLocks noChangeArrowheads="1"/>
          </p:cNvSpPr>
          <p:nvPr/>
        </p:nvSpPr>
        <p:spPr bwMode="auto">
          <a:xfrm>
            <a:off x="465139" y="1936750"/>
            <a:ext cx="5006975"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300" dirty="0" err="1">
                <a:solidFill>
                  <a:srgbClr val="000000"/>
                </a:solidFill>
              </a:rPr>
              <a:t>iOS</a:t>
            </a:r>
            <a:r>
              <a:rPr lang="en-US" sz="3300" dirty="0">
                <a:solidFill>
                  <a:srgbClr val="000000"/>
                </a:solidFill>
              </a:rPr>
              <a:t> Apps are More Expensive to Develop</a:t>
            </a:r>
          </a:p>
        </p:txBody>
      </p:sp>
      <p:sp>
        <p:nvSpPr>
          <p:cNvPr id="7" name="TextBox 6"/>
          <p:cNvSpPr txBox="1"/>
          <p:nvPr/>
        </p:nvSpPr>
        <p:spPr>
          <a:xfrm>
            <a:off x="6979445" y="4730751"/>
            <a:ext cx="2084387" cy="276999"/>
          </a:xfrm>
          <a:prstGeom prst="rect">
            <a:avLst/>
          </a:prstGeom>
          <a:noFill/>
        </p:spPr>
        <p:txBody>
          <a:bodyPr wrap="square" lIns="91440" tIns="45720" rIns="91440" bIns="45720" rtlCol="0">
            <a:spAutoFit/>
          </a:bodyPr>
          <a:lstStyle/>
          <a:p>
            <a:r>
              <a:rPr lang="en-US" sz="1200" dirty="0"/>
              <a:t>Source: </a:t>
            </a:r>
            <a:r>
              <a:rPr lang="en-US" sz="1200" dirty="0" err="1"/>
              <a:t>VisionMobile</a:t>
            </a:r>
            <a:r>
              <a:rPr lang="en-US" sz="1200" dirty="0"/>
              <a:t> 2012</a:t>
            </a:r>
          </a:p>
        </p:txBody>
      </p:sp>
    </p:spTree>
    <p:extLst>
      <p:ext uri="{BB962C8B-B14F-4D97-AF65-F5344CB8AC3E}">
        <p14:creationId xmlns:p14="http://schemas.microsoft.com/office/powerpoint/2010/main" val="60674494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3" name="Picture 10"/>
          <p:cNvPicPr>
            <a:picLocks noChangeAspect="1"/>
          </p:cNvPicPr>
          <p:nvPr/>
        </p:nvPicPr>
        <p:blipFill>
          <a:blip r:embed="rId3" cstate="print">
            <a:duotone>
              <a:prstClr val="black"/>
              <a:schemeClr val="tx2">
                <a:tint val="45000"/>
                <a:satMod val="400000"/>
              </a:schemeClr>
            </a:duotone>
          </a:blip>
          <a:srcRect/>
          <a:stretch>
            <a:fillRect/>
          </a:stretch>
        </p:blipFill>
        <p:spPr bwMode="auto">
          <a:xfrm>
            <a:off x="381586" y="1849443"/>
            <a:ext cx="1076325" cy="1133475"/>
          </a:xfrm>
          <a:prstGeom prst="rect">
            <a:avLst/>
          </a:prstGeom>
          <a:noFill/>
          <a:ln w="9525">
            <a:noFill/>
            <a:miter lim="800000"/>
            <a:headEnd/>
            <a:tailEnd/>
          </a:ln>
        </p:spPr>
      </p:pic>
      <p:sp>
        <p:nvSpPr>
          <p:cNvPr id="6" name="TextBox 12"/>
          <p:cNvSpPr txBox="1">
            <a:spLocks noChangeArrowheads="1"/>
          </p:cNvSpPr>
          <p:nvPr/>
        </p:nvSpPr>
        <p:spPr bwMode="auto">
          <a:xfrm>
            <a:off x="391397" y="3176537"/>
            <a:ext cx="1056700" cy="646331"/>
          </a:xfrm>
          <a:prstGeom prst="rect">
            <a:avLst/>
          </a:prstGeom>
          <a:noFill/>
          <a:ln w="9525">
            <a:noFill/>
            <a:miter lim="800000"/>
            <a:headEnd/>
            <a:tailEnd/>
          </a:ln>
        </p:spPr>
        <p:txBody>
          <a:bodyPr wrap="none" lIns="91440" tIns="45720" rIns="91440" bIns="45720">
            <a:spAutoFit/>
          </a:bodyPr>
          <a:lstStyle/>
          <a:p>
            <a:pPr algn="ctr">
              <a:defRPr/>
            </a:pPr>
            <a:r>
              <a:rPr lang="en-US" b="1" dirty="0">
                <a:latin typeface="+mn-lt"/>
                <a:ea typeface="TradeGothic Light"/>
                <a:cs typeface="TradeGothic Light"/>
              </a:rPr>
              <a:t>C++/Qt</a:t>
            </a:r>
            <a:br>
              <a:rPr lang="en-US" b="1" dirty="0">
                <a:latin typeface="+mn-lt"/>
                <a:ea typeface="TradeGothic Light"/>
                <a:cs typeface="TradeGothic Light"/>
              </a:rPr>
            </a:br>
            <a:r>
              <a:rPr lang="en-US" b="1" dirty="0">
                <a:latin typeface="+mn-lt"/>
                <a:ea typeface="TradeGothic Light"/>
                <a:cs typeface="TradeGothic Light"/>
              </a:rPr>
              <a:t>Cascades</a:t>
            </a:r>
          </a:p>
        </p:txBody>
      </p:sp>
      <p:pic>
        <p:nvPicPr>
          <p:cNvPr id="53255" name="Picture 6"/>
          <p:cNvPicPr>
            <a:picLocks noChangeAspect="1"/>
          </p:cNvPicPr>
          <p:nvPr/>
        </p:nvPicPr>
        <p:blipFill>
          <a:blip r:embed="rId4" cstate="print"/>
          <a:srcRect/>
          <a:stretch>
            <a:fillRect/>
          </a:stretch>
        </p:blipFill>
        <p:spPr bwMode="auto">
          <a:xfrm>
            <a:off x="5829792" y="1849442"/>
            <a:ext cx="1116013" cy="1047750"/>
          </a:xfrm>
          <a:prstGeom prst="rect">
            <a:avLst/>
          </a:prstGeom>
          <a:noFill/>
          <a:ln w="9525">
            <a:noFill/>
            <a:miter lim="800000"/>
            <a:headEnd/>
            <a:tailEnd/>
          </a:ln>
        </p:spPr>
      </p:pic>
      <p:pic>
        <p:nvPicPr>
          <p:cNvPr id="53256" name="Picture 7"/>
          <p:cNvPicPr>
            <a:picLocks noChangeAspect="1"/>
          </p:cNvPicPr>
          <p:nvPr/>
        </p:nvPicPr>
        <p:blipFill>
          <a:blip r:embed="rId5" cstate="print"/>
          <a:srcRect/>
          <a:stretch>
            <a:fillRect/>
          </a:stretch>
        </p:blipFill>
        <p:spPr bwMode="auto">
          <a:xfrm>
            <a:off x="2219880" y="1849443"/>
            <a:ext cx="1163637" cy="1220787"/>
          </a:xfrm>
          <a:prstGeom prst="rect">
            <a:avLst/>
          </a:prstGeom>
          <a:noFill/>
          <a:ln w="9525">
            <a:noFill/>
            <a:miter lim="800000"/>
            <a:headEnd/>
            <a:tailEnd/>
          </a:ln>
        </p:spPr>
      </p:pic>
      <p:sp>
        <p:nvSpPr>
          <p:cNvPr id="9" name="TextBox 14"/>
          <p:cNvSpPr txBox="1">
            <a:spLocks noChangeArrowheads="1"/>
          </p:cNvSpPr>
          <p:nvPr/>
        </p:nvSpPr>
        <p:spPr bwMode="auto">
          <a:xfrm>
            <a:off x="1792446" y="3176538"/>
            <a:ext cx="2018501" cy="646331"/>
          </a:xfrm>
          <a:prstGeom prst="rect">
            <a:avLst/>
          </a:prstGeom>
          <a:noFill/>
          <a:ln w="9525">
            <a:noFill/>
            <a:miter lim="800000"/>
            <a:headEnd/>
            <a:tailEnd/>
          </a:ln>
        </p:spPr>
        <p:txBody>
          <a:bodyPr wrap="none" lIns="91440" tIns="45720" rIns="91440" bIns="45720">
            <a:spAutoFit/>
          </a:bodyPr>
          <a:lstStyle/>
          <a:p>
            <a:pPr algn="ctr">
              <a:defRPr/>
            </a:pPr>
            <a:r>
              <a:rPr lang="en-US" b="1" dirty="0">
                <a:latin typeface="+mn-lt"/>
                <a:ea typeface="TradeGothic Light"/>
                <a:cs typeface="TradeGothic Light"/>
              </a:rPr>
              <a:t>HTML5 BlackBerry</a:t>
            </a:r>
            <a:r>
              <a:rPr lang="en-US" b="1" baseline="30000" dirty="0">
                <a:latin typeface="+mn-lt"/>
                <a:ea typeface="TradeGothic Light"/>
                <a:cs typeface="TradeGothic Light"/>
              </a:rPr>
              <a:t>®</a:t>
            </a:r>
            <a:r>
              <a:rPr lang="en-US" b="1" dirty="0">
                <a:latin typeface="+mn-lt"/>
                <a:ea typeface="TradeGothic Light"/>
                <a:cs typeface="TradeGothic Light"/>
              </a:rPr>
              <a:t/>
            </a:r>
            <a:br>
              <a:rPr lang="en-US" b="1" dirty="0">
                <a:latin typeface="+mn-lt"/>
                <a:ea typeface="TradeGothic Light"/>
                <a:cs typeface="TradeGothic Light"/>
              </a:rPr>
            </a:br>
            <a:r>
              <a:rPr lang="en-US" b="1" dirty="0" err="1">
                <a:latin typeface="+mn-lt"/>
                <a:ea typeface="TradeGothic Light"/>
                <a:cs typeface="TradeGothic Light"/>
              </a:rPr>
              <a:t>WebWorks</a:t>
            </a:r>
            <a:r>
              <a:rPr lang="en-US" b="1" baseline="30000" dirty="0">
                <a:latin typeface="+mn-lt"/>
                <a:ea typeface="TradeGothic Light"/>
                <a:cs typeface="TradeGothic Light"/>
              </a:rPr>
              <a:t>™</a:t>
            </a:r>
          </a:p>
        </p:txBody>
      </p:sp>
      <p:sp>
        <p:nvSpPr>
          <p:cNvPr id="10" name="TextBox 16"/>
          <p:cNvSpPr txBox="1">
            <a:spLocks noChangeArrowheads="1"/>
          </p:cNvSpPr>
          <p:nvPr/>
        </p:nvSpPr>
        <p:spPr bwMode="auto">
          <a:xfrm>
            <a:off x="3983748" y="3176538"/>
            <a:ext cx="1244263" cy="646331"/>
          </a:xfrm>
          <a:prstGeom prst="rect">
            <a:avLst/>
          </a:prstGeom>
          <a:noFill/>
          <a:ln w="9525">
            <a:noFill/>
            <a:miter lim="800000"/>
            <a:headEnd/>
            <a:tailEnd/>
          </a:ln>
        </p:spPr>
        <p:txBody>
          <a:bodyPr wrap="none" lIns="91440" tIns="45720" rIns="91440" bIns="45720">
            <a:spAutoFit/>
          </a:bodyPr>
          <a:lstStyle/>
          <a:p>
            <a:pPr algn="ctr">
              <a:defRPr/>
            </a:pPr>
            <a:r>
              <a:rPr lang="en-US" b="1" dirty="0">
                <a:latin typeface="+mn-lt"/>
                <a:ea typeface="TradeGothic Light"/>
                <a:cs typeface="TradeGothic Light"/>
              </a:rPr>
              <a:t>C/C++</a:t>
            </a:r>
            <a:br>
              <a:rPr lang="en-US" b="1" dirty="0">
                <a:latin typeface="+mn-lt"/>
                <a:ea typeface="TradeGothic Light"/>
                <a:cs typeface="TradeGothic Light"/>
              </a:rPr>
            </a:br>
            <a:r>
              <a:rPr lang="en-US" b="1" dirty="0">
                <a:latin typeface="+mn-lt"/>
                <a:ea typeface="TradeGothic Light"/>
                <a:cs typeface="TradeGothic Light"/>
              </a:rPr>
              <a:t>Native SDK</a:t>
            </a:r>
          </a:p>
        </p:txBody>
      </p:sp>
      <p:pic>
        <p:nvPicPr>
          <p:cNvPr id="53259" name="Picture 17" descr="ndk.png"/>
          <p:cNvPicPr>
            <a:picLocks noChangeAspect="1"/>
          </p:cNvPicPr>
          <p:nvPr/>
        </p:nvPicPr>
        <p:blipFill>
          <a:blip r:embed="rId6" cstate="print"/>
          <a:srcRect/>
          <a:stretch>
            <a:fillRect/>
          </a:stretch>
        </p:blipFill>
        <p:spPr bwMode="auto">
          <a:xfrm>
            <a:off x="4145486" y="1849442"/>
            <a:ext cx="922337" cy="1111250"/>
          </a:xfrm>
          <a:prstGeom prst="rect">
            <a:avLst/>
          </a:prstGeom>
          <a:noFill/>
          <a:ln w="9525">
            <a:noFill/>
            <a:miter lim="800000"/>
            <a:headEnd/>
            <a:tailEnd/>
          </a:ln>
        </p:spPr>
      </p:pic>
      <p:sp>
        <p:nvSpPr>
          <p:cNvPr id="12" name="TextBox 11"/>
          <p:cNvSpPr txBox="1">
            <a:spLocks noChangeArrowheads="1"/>
          </p:cNvSpPr>
          <p:nvPr/>
        </p:nvSpPr>
        <p:spPr bwMode="auto">
          <a:xfrm>
            <a:off x="7227554" y="3176538"/>
            <a:ext cx="1828800" cy="646331"/>
          </a:xfrm>
          <a:prstGeom prst="rect">
            <a:avLst/>
          </a:prstGeom>
          <a:noFill/>
          <a:ln w="9525">
            <a:noFill/>
            <a:miter lim="800000"/>
            <a:headEnd/>
            <a:tailEnd/>
          </a:ln>
        </p:spPr>
        <p:txBody>
          <a:bodyPr lIns="91440" tIns="45720" rIns="91440" bIns="45720">
            <a:spAutoFit/>
          </a:bodyPr>
          <a:lstStyle/>
          <a:p>
            <a:pPr algn="ctr">
              <a:defRPr/>
            </a:pPr>
            <a:r>
              <a:rPr lang="en-US" b="1" dirty="0">
                <a:latin typeface="+mn-lt"/>
                <a:ea typeface="TradeGothic Light"/>
                <a:cs typeface="TradeGothic Light"/>
              </a:rPr>
              <a:t>Java Android</a:t>
            </a:r>
            <a:r>
              <a:rPr lang="en-US" b="1" baseline="30000" dirty="0">
                <a:latin typeface="+mn-lt"/>
                <a:ea typeface="TradeGothic Light"/>
                <a:cs typeface="TradeGothic Light"/>
              </a:rPr>
              <a:t>™</a:t>
            </a:r>
            <a:r>
              <a:rPr lang="en-US" b="1" dirty="0">
                <a:latin typeface="+mn-lt"/>
                <a:ea typeface="TradeGothic Light"/>
                <a:cs typeface="TradeGothic Light"/>
              </a:rPr>
              <a:t/>
            </a:r>
            <a:br>
              <a:rPr lang="en-US" b="1" dirty="0">
                <a:latin typeface="+mn-lt"/>
                <a:ea typeface="TradeGothic Light"/>
                <a:cs typeface="TradeGothic Light"/>
              </a:rPr>
            </a:br>
            <a:r>
              <a:rPr lang="en-US" b="1" dirty="0">
                <a:latin typeface="+mn-lt"/>
                <a:ea typeface="TradeGothic Light"/>
                <a:cs typeface="TradeGothic Light"/>
              </a:rPr>
              <a:t>Runtime</a:t>
            </a:r>
          </a:p>
        </p:txBody>
      </p:sp>
      <p:pic>
        <p:nvPicPr>
          <p:cNvPr id="53261" name="Picture 12" descr="Runtime-For-Android-Icon.png"/>
          <p:cNvPicPr>
            <a:picLocks noChangeAspect="1"/>
          </p:cNvPicPr>
          <p:nvPr/>
        </p:nvPicPr>
        <p:blipFill>
          <a:blip r:embed="rId7" cstate="print"/>
          <a:srcRect/>
          <a:stretch>
            <a:fillRect/>
          </a:stretch>
        </p:blipFill>
        <p:spPr bwMode="auto">
          <a:xfrm>
            <a:off x="7707773" y="1849443"/>
            <a:ext cx="868362" cy="911225"/>
          </a:xfrm>
          <a:prstGeom prst="rect">
            <a:avLst/>
          </a:prstGeom>
          <a:noFill/>
          <a:ln w="9525">
            <a:noFill/>
            <a:miter lim="800000"/>
            <a:headEnd/>
            <a:tailEnd/>
          </a:ln>
        </p:spPr>
      </p:pic>
      <p:sp>
        <p:nvSpPr>
          <p:cNvPr id="16" name="TextBox 13"/>
          <p:cNvSpPr txBox="1">
            <a:spLocks noChangeArrowheads="1"/>
          </p:cNvSpPr>
          <p:nvPr/>
        </p:nvSpPr>
        <p:spPr bwMode="auto">
          <a:xfrm>
            <a:off x="5711507" y="3176538"/>
            <a:ext cx="1352579" cy="646331"/>
          </a:xfrm>
          <a:prstGeom prst="rect">
            <a:avLst/>
          </a:prstGeom>
          <a:noFill/>
          <a:ln w="9525">
            <a:noFill/>
            <a:miter lim="800000"/>
            <a:headEnd/>
            <a:tailEnd/>
          </a:ln>
        </p:spPr>
        <p:txBody>
          <a:bodyPr wrap="none" lIns="91440" tIns="45720" rIns="91440" bIns="45720">
            <a:spAutoFit/>
          </a:bodyPr>
          <a:lstStyle/>
          <a:p>
            <a:pPr algn="ctr">
              <a:defRPr/>
            </a:pPr>
            <a:r>
              <a:rPr lang="en-US" b="1" dirty="0" err="1">
                <a:latin typeface="+mn-lt"/>
                <a:ea typeface="TradeGothic Light"/>
                <a:cs typeface="TradeGothic Light"/>
              </a:rPr>
              <a:t>ActionScript</a:t>
            </a:r>
            <a:r>
              <a:rPr lang="en-US" b="1" dirty="0">
                <a:latin typeface="+mn-lt"/>
                <a:ea typeface="TradeGothic Light"/>
                <a:cs typeface="TradeGothic Light"/>
              </a:rPr>
              <a:t/>
            </a:r>
            <a:br>
              <a:rPr lang="en-US" b="1" dirty="0">
                <a:latin typeface="+mn-lt"/>
                <a:ea typeface="TradeGothic Light"/>
                <a:cs typeface="TradeGothic Light"/>
              </a:rPr>
            </a:br>
            <a:r>
              <a:rPr lang="en-US" b="1" dirty="0">
                <a:latin typeface="+mn-lt"/>
                <a:ea typeface="TradeGothic Light"/>
                <a:cs typeface="TradeGothic Light"/>
              </a:rPr>
              <a:t>Adobe</a:t>
            </a:r>
            <a:r>
              <a:rPr lang="en-US" b="1" baseline="30000" dirty="0">
                <a:latin typeface="+mn-lt"/>
                <a:ea typeface="TradeGothic Light"/>
                <a:cs typeface="TradeGothic Light"/>
              </a:rPr>
              <a:t>®</a:t>
            </a:r>
            <a:r>
              <a:rPr lang="en-US" b="1" dirty="0">
                <a:latin typeface="+mn-lt"/>
                <a:ea typeface="TradeGothic Light"/>
                <a:cs typeface="TradeGothic Light"/>
              </a:rPr>
              <a:t> AIR</a:t>
            </a:r>
            <a:r>
              <a:rPr lang="en-US" b="1" baseline="30000" dirty="0">
                <a:latin typeface="+mn-lt"/>
                <a:ea typeface="TradeGothic Light"/>
                <a:cs typeface="TradeGothic Light"/>
              </a:rPr>
              <a:t>®</a:t>
            </a:r>
            <a:endParaRPr lang="en-US" b="1" dirty="0">
              <a:latin typeface="+mn-lt"/>
              <a:ea typeface="TradeGothic Light"/>
              <a:cs typeface="TradeGothic Light"/>
            </a:endParaRPr>
          </a:p>
        </p:txBody>
      </p:sp>
      <p:sp>
        <p:nvSpPr>
          <p:cNvPr id="14" name="Title 1"/>
          <p:cNvSpPr txBox="1">
            <a:spLocks/>
          </p:cNvSpPr>
          <p:nvPr/>
        </p:nvSpPr>
        <p:spPr bwMode="auto">
          <a:xfrm>
            <a:off x="436459" y="391366"/>
            <a:ext cx="8421103" cy="1433479"/>
          </a:xfrm>
          <a:prstGeom prst="rect">
            <a:avLst/>
          </a:prstGeom>
          <a:noFill/>
          <a:ln w="9525">
            <a:noFill/>
            <a:miter lim="800000"/>
            <a:headEnd/>
            <a:tailEnd/>
          </a:ln>
        </p:spPr>
        <p:txBody>
          <a:bodyPr vert="horz" wrap="square" lIns="91440" tIns="108000" rIns="91440" bIns="108000" numCol="1" anchor="t" anchorCtr="0" compatLnSpc="1">
            <a:prstTxWarp prst="textNoShape">
              <a:avLst/>
            </a:prstTxWarp>
            <a:noAutofit/>
          </a:bodyPr>
          <a:lstStyle/>
          <a:p>
            <a:pPr defTabSz="571500"/>
            <a:r>
              <a:rPr lang="en-GB" sz="3200" dirty="0">
                <a:solidFill>
                  <a:srgbClr val="0073BC"/>
                </a:solidFill>
                <a:latin typeface="Trade Gothic Next LT Pro Lt" charset="0"/>
                <a:ea typeface="MS PGothic" pitchFamily="34" charset="-128"/>
              </a:rPr>
              <a:t>Open Ecosystem – Developers Decide</a:t>
            </a:r>
            <a:endParaRPr lang="en-US" sz="3200" dirty="0">
              <a:solidFill>
                <a:srgbClr val="0073BC"/>
              </a:solidFill>
              <a:latin typeface="Trade Gothic Next LT Pro Lt" charset="0"/>
              <a:ea typeface="MS PGothic" pitchFamily="34" charset="-128"/>
            </a:endParaRPr>
          </a:p>
        </p:txBody>
      </p:sp>
    </p:spTree>
    <p:extLst>
      <p:ext uri="{BB962C8B-B14F-4D97-AF65-F5344CB8AC3E}">
        <p14:creationId xmlns:p14="http://schemas.microsoft.com/office/powerpoint/2010/main" val="3422733620"/>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87876" y="451644"/>
            <a:ext cx="4487863" cy="4595813"/>
          </a:xfrm>
          <a:prstGeom prst="rect">
            <a:avLst/>
          </a:prstGeom>
        </p:spPr>
        <p:style>
          <a:lnRef idx="2">
            <a:schemeClr val="dk1"/>
          </a:lnRef>
          <a:fillRef idx="1">
            <a:schemeClr val="lt1"/>
          </a:fillRef>
          <a:effectRef idx="0">
            <a:schemeClr val="dk1"/>
          </a:effectRef>
          <a:fontRef idx="minor">
            <a:schemeClr val="dk1"/>
          </a:fontRef>
        </p:style>
        <p:txBody>
          <a:bodyPr lIns="91440" tIns="45720" rIns="91440" bIns="45720" anchor="ctr"/>
          <a:lstStyle/>
          <a:p>
            <a:pPr algn="ctr">
              <a:defRPr/>
            </a:pPr>
            <a:endParaRPr lang="en-US" altLang="zh-CN">
              <a:solidFill>
                <a:srgbClr val="000000"/>
              </a:solidFill>
              <a:latin typeface="Calibri" charset="0"/>
              <a:ea typeface="宋体" charset="0"/>
              <a:cs typeface="宋体" charset="0"/>
            </a:endParaRPr>
          </a:p>
        </p:txBody>
      </p:sp>
      <p:sp>
        <p:nvSpPr>
          <p:cNvPr id="4" name="Rectangle 3"/>
          <p:cNvSpPr/>
          <p:nvPr/>
        </p:nvSpPr>
        <p:spPr>
          <a:xfrm>
            <a:off x="87313" y="416719"/>
            <a:ext cx="4362450" cy="4630738"/>
          </a:xfrm>
          <a:prstGeom prst="rect">
            <a:avLst/>
          </a:prstGeom>
        </p:spPr>
        <p:style>
          <a:lnRef idx="2">
            <a:schemeClr val="dk1"/>
          </a:lnRef>
          <a:fillRef idx="1">
            <a:schemeClr val="lt1"/>
          </a:fillRef>
          <a:effectRef idx="0">
            <a:schemeClr val="dk1"/>
          </a:effectRef>
          <a:fontRef idx="minor">
            <a:schemeClr val="dk1"/>
          </a:fontRef>
        </p:style>
        <p:txBody>
          <a:bodyPr lIns="91440" tIns="45720" rIns="91440" bIns="45720" anchor="ctr"/>
          <a:lstStyle/>
          <a:p>
            <a:pPr algn="ctr">
              <a:defRPr/>
            </a:pPr>
            <a:endParaRPr lang="en-US" altLang="zh-CN">
              <a:solidFill>
                <a:srgbClr val="000000"/>
              </a:solidFill>
              <a:latin typeface="Calibri" charset="0"/>
              <a:ea typeface="宋体" charset="0"/>
              <a:cs typeface="宋体" charset="0"/>
            </a:endParaRPr>
          </a:p>
        </p:txBody>
      </p:sp>
      <p:sp>
        <p:nvSpPr>
          <p:cNvPr id="5" name="TextBox 2"/>
          <p:cNvSpPr txBox="1">
            <a:spLocks noChangeArrowheads="1"/>
          </p:cNvSpPr>
          <p:nvPr/>
        </p:nvSpPr>
        <p:spPr bwMode="auto">
          <a:xfrm>
            <a:off x="333376" y="4390232"/>
            <a:ext cx="3802063" cy="592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defTabSz="457200">
              <a:defRPr sz="800" b="1">
                <a:solidFill>
                  <a:schemeClr val="tx1"/>
                </a:solidFill>
                <a:latin typeface="Arial" charset="0"/>
                <a:ea typeface="ＭＳ Ｐゴシック" charset="0"/>
                <a:cs typeface="ＭＳ Ｐゴシック" charset="0"/>
              </a:defRPr>
            </a:lvl1pPr>
            <a:lvl2pPr marL="742950" indent="-285750" defTabSz="457200">
              <a:defRPr sz="800" b="1">
                <a:solidFill>
                  <a:schemeClr val="tx1"/>
                </a:solidFill>
                <a:latin typeface="Arial" charset="0"/>
                <a:ea typeface="ＭＳ Ｐゴシック" charset="0"/>
              </a:defRPr>
            </a:lvl2pPr>
            <a:lvl3pPr marL="1143000" indent="-228600" defTabSz="457200">
              <a:defRPr sz="800" b="1">
                <a:solidFill>
                  <a:schemeClr val="tx1"/>
                </a:solidFill>
                <a:latin typeface="Arial" charset="0"/>
                <a:ea typeface="ＭＳ Ｐゴシック" charset="0"/>
              </a:defRPr>
            </a:lvl3pPr>
            <a:lvl4pPr marL="1600200" indent="-228600" defTabSz="457200">
              <a:defRPr sz="800" b="1">
                <a:solidFill>
                  <a:schemeClr val="tx1"/>
                </a:solidFill>
                <a:latin typeface="Arial" charset="0"/>
                <a:ea typeface="ＭＳ Ｐゴシック" charset="0"/>
              </a:defRPr>
            </a:lvl4pPr>
            <a:lvl5pPr marL="2057400" indent="-228600" defTabSz="457200">
              <a:defRPr sz="800" b="1">
                <a:solidFill>
                  <a:schemeClr val="tx1"/>
                </a:solidFill>
                <a:latin typeface="Arial" charset="0"/>
                <a:ea typeface="ＭＳ Ｐゴシック" charset="0"/>
              </a:defRPr>
            </a:lvl5pPr>
            <a:lvl6pPr marL="2514600" indent="-228600" eaLnBrk="0" fontAlgn="base" hangingPunct="0">
              <a:spcBef>
                <a:spcPct val="0"/>
              </a:spcBef>
              <a:spcAft>
                <a:spcPct val="0"/>
              </a:spcAft>
              <a:defRPr sz="800" b="1">
                <a:solidFill>
                  <a:schemeClr val="tx1"/>
                </a:solidFill>
                <a:latin typeface="Arial" charset="0"/>
                <a:ea typeface="ＭＳ Ｐゴシック" charset="0"/>
              </a:defRPr>
            </a:lvl6pPr>
            <a:lvl7pPr marL="2971800" indent="-228600" eaLnBrk="0" fontAlgn="base" hangingPunct="0">
              <a:spcBef>
                <a:spcPct val="0"/>
              </a:spcBef>
              <a:spcAft>
                <a:spcPct val="0"/>
              </a:spcAft>
              <a:defRPr sz="800" b="1">
                <a:solidFill>
                  <a:schemeClr val="tx1"/>
                </a:solidFill>
                <a:latin typeface="Arial" charset="0"/>
                <a:ea typeface="ＭＳ Ｐゴシック" charset="0"/>
              </a:defRPr>
            </a:lvl7pPr>
            <a:lvl8pPr marL="3429000" indent="-228600" eaLnBrk="0" fontAlgn="base" hangingPunct="0">
              <a:spcBef>
                <a:spcPct val="0"/>
              </a:spcBef>
              <a:spcAft>
                <a:spcPct val="0"/>
              </a:spcAft>
              <a:defRPr sz="800" b="1">
                <a:solidFill>
                  <a:schemeClr val="tx1"/>
                </a:solidFill>
                <a:latin typeface="Arial" charset="0"/>
                <a:ea typeface="ＭＳ Ｐゴシック" charset="0"/>
              </a:defRPr>
            </a:lvl8pPr>
            <a:lvl9pPr marL="3886200" indent="-228600" eaLnBrk="0" fontAlgn="base" hangingPunct="0">
              <a:spcBef>
                <a:spcPct val="0"/>
              </a:spcBef>
              <a:spcAft>
                <a:spcPct val="0"/>
              </a:spcAft>
              <a:defRPr sz="800" b="1">
                <a:solidFill>
                  <a:schemeClr val="tx1"/>
                </a:solidFill>
                <a:latin typeface="Arial" charset="0"/>
                <a:ea typeface="ＭＳ Ｐゴシック" charset="0"/>
              </a:defRPr>
            </a:lvl9pPr>
          </a:lstStyle>
          <a:p>
            <a:pPr eaLnBrk="1" hangingPunct="1"/>
            <a:r>
              <a:rPr lang="en-US" altLang="zh-CN" sz="1600" dirty="0">
                <a:solidFill>
                  <a:srgbClr val="000000"/>
                </a:solidFill>
                <a:latin typeface="Trade Gothic Next LT Pro" charset="0"/>
                <a:ea typeface="MS PGothic" charset="0"/>
                <a:cs typeface="MS PGothic" charset="0"/>
              </a:rPr>
              <a:t>Open Beta Registration!</a:t>
            </a:r>
          </a:p>
          <a:p>
            <a:pPr eaLnBrk="1" hangingPunct="1"/>
            <a:r>
              <a:rPr lang="en-US" altLang="zh-CN" sz="1600" dirty="0">
                <a:solidFill>
                  <a:srgbClr val="000000"/>
                </a:solidFill>
                <a:latin typeface="Trade Gothic Next LT Pro" charset="0"/>
                <a:ea typeface="MS PGothic" charset="0"/>
                <a:cs typeface="MS PGothic" charset="0"/>
              </a:rPr>
              <a:t>http://</a:t>
            </a:r>
            <a:r>
              <a:rPr lang="en-US" altLang="zh-CN" sz="1600" dirty="0" err="1">
                <a:solidFill>
                  <a:srgbClr val="000000"/>
                </a:solidFill>
                <a:latin typeface="Trade Gothic Next LT Pro" charset="0"/>
                <a:ea typeface="MS PGothic" charset="0"/>
                <a:cs typeface="MS PGothic" charset="0"/>
              </a:rPr>
              <a:t>developer.blackberry.com</a:t>
            </a:r>
            <a:r>
              <a:rPr lang="en-US" altLang="zh-CN" sz="1600" dirty="0">
                <a:solidFill>
                  <a:srgbClr val="000000"/>
                </a:solidFill>
                <a:latin typeface="Trade Gothic Next LT Pro" charset="0"/>
                <a:ea typeface="MS PGothic" charset="0"/>
                <a:cs typeface="MS PGothic" charset="0"/>
              </a:rPr>
              <a:t>/</a:t>
            </a:r>
            <a:r>
              <a:rPr lang="en-US" altLang="zh-CN" sz="1600" dirty="0">
                <a:solidFill>
                  <a:srgbClr val="FF0000"/>
                </a:solidFill>
                <a:latin typeface="Trade Gothic Next LT Pro" charset="0"/>
                <a:ea typeface="MS PGothic" charset="0"/>
                <a:cs typeface="MS PGothic" charset="0"/>
              </a:rPr>
              <a:t>games</a:t>
            </a:r>
          </a:p>
        </p:txBody>
      </p:sp>
      <p:pic>
        <p:nvPicPr>
          <p:cNvPr id="6" name="Picture 1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73613" y="1996283"/>
            <a:ext cx="1117600" cy="148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73851" y="1831183"/>
            <a:ext cx="1768475"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75263" y="3423444"/>
            <a:ext cx="1885950" cy="177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C:\Code\GamePlay\gameplay\res\logo_powered_black.png"/>
          <p:cNvPicPr>
            <a:picLocks noChangeAspect="1" noChangeArrowheads="1"/>
          </p:cNvPicPr>
          <p:nvPr/>
        </p:nvPicPr>
        <p:blipFill>
          <a:blip r:embed="rId5">
            <a:extLst>
              <a:ext uri="{28A0092B-C50C-407E-A947-70E740481C1C}">
                <a14:useLocalDpi xmlns:a14="http://schemas.microsoft.com/office/drawing/2010/main" val="0"/>
              </a:ext>
            </a:extLst>
          </a:blip>
          <a:srcRect t="36069" r="7204" b="40416"/>
          <a:stretch>
            <a:fillRect/>
          </a:stretch>
        </p:blipFill>
        <p:spPr bwMode="auto">
          <a:xfrm>
            <a:off x="6943726" y="873920"/>
            <a:ext cx="1966913"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558089" y="3085307"/>
            <a:ext cx="1063625" cy="183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http://t0.gstatic.com/images?q=tbn:ANd9GcTWvkZDdBTULGt-EhBqkVN0ofOVl4DLNuYWZfq6hsOTMss0Ev7gYA">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64163" y="546895"/>
            <a:ext cx="108585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 descr="D:\unity_pri.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4314" y="1616870"/>
            <a:ext cx="4014787" cy="199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954109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bwMode="auto">
          <a:xfrm>
            <a:off x="381000" y="303213"/>
            <a:ext cx="8229600" cy="10350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eaLnBrk="1" hangingPunct="1"/>
            <a:r>
              <a:rPr lang="en-US" altLang="zh-CN" sz="3200" b="1" dirty="0">
                <a:latin typeface="Trade Gothic Next LT Pro" charset="0"/>
                <a:ea typeface="MS PGothic" charset="0"/>
              </a:rPr>
              <a:t>Unity BlackBerry Add-On</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3114" y="825501"/>
            <a:ext cx="3341133" cy="4227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5051" y="850900"/>
            <a:ext cx="3457575" cy="4201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Tree>
    <p:extLst>
      <p:ext uri="{BB962C8B-B14F-4D97-AF65-F5344CB8AC3E}">
        <p14:creationId xmlns:p14="http://schemas.microsoft.com/office/powerpoint/2010/main" val="232111734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55" name="Content Placeholder 2"/>
          <p:cNvSpPr txBox="1">
            <a:spLocks/>
          </p:cNvSpPr>
          <p:nvPr/>
        </p:nvSpPr>
        <p:spPr bwMode="auto">
          <a:xfrm>
            <a:off x="5965825" y="973138"/>
            <a:ext cx="3194050" cy="3771900"/>
          </a:xfrm>
          <a:prstGeom prst="rect">
            <a:avLst/>
          </a:prstGeom>
          <a:noFill/>
          <a:ln w="9525">
            <a:noFill/>
            <a:miter lim="800000"/>
            <a:headEnd/>
            <a:tailEnd/>
          </a:ln>
        </p:spPr>
        <p:txBody>
          <a:bodyPr lIns="91440" tIns="45720" rIns="91440" bIns="45720"/>
          <a:lstStyle/>
          <a:p>
            <a:pPr marL="171450" lvl="1" indent="-171450" eaLnBrk="0" hangingPunct="0">
              <a:spcBef>
                <a:spcPct val="20000"/>
              </a:spcBef>
              <a:spcAft>
                <a:spcPts val="600"/>
              </a:spcAft>
              <a:buFont typeface="Arial" pitchFamily="34" charset="0"/>
              <a:buChar char="•"/>
            </a:pPr>
            <a:endParaRPr lang="en-US" sz="1200">
              <a:solidFill>
                <a:prstClr val="black"/>
              </a:solidFill>
              <a:latin typeface="Trade Gothic Next LT Pro"/>
            </a:endParaRPr>
          </a:p>
          <a:p>
            <a:pPr marL="171450" lvl="1" indent="-171450" eaLnBrk="0" hangingPunct="0">
              <a:spcBef>
                <a:spcPct val="20000"/>
              </a:spcBef>
              <a:spcAft>
                <a:spcPts val="600"/>
              </a:spcAft>
              <a:buFont typeface="Arial" pitchFamily="34" charset="0"/>
              <a:buChar char="•"/>
            </a:pPr>
            <a:endParaRPr lang="en-US" sz="1400">
              <a:solidFill>
                <a:srgbClr val="000000"/>
              </a:solidFill>
              <a:latin typeface="Trade Gothic Next LT Pro Lt"/>
            </a:endParaRPr>
          </a:p>
        </p:txBody>
      </p:sp>
      <p:pic>
        <p:nvPicPr>
          <p:cNvPr id="49" name="Picture 12" descr="toolbar_tab-15.png"/>
          <p:cNvPicPr>
            <a:picLocks noChangeAspect="1"/>
          </p:cNvPicPr>
          <p:nvPr/>
        </p:nvPicPr>
        <p:blipFill>
          <a:blip r:embed="rId3" cstate="print"/>
          <a:srcRect r="44241"/>
          <a:stretch>
            <a:fillRect/>
          </a:stretch>
        </p:blipFill>
        <p:spPr bwMode="auto">
          <a:xfrm>
            <a:off x="5894641" y="2859089"/>
            <a:ext cx="2833056" cy="2734609"/>
          </a:xfrm>
          <a:prstGeom prst="rect">
            <a:avLst/>
          </a:prstGeom>
          <a:noFill/>
          <a:ln w="9525">
            <a:noFill/>
            <a:miter lim="800000"/>
            <a:headEnd/>
            <a:tailEnd/>
          </a:ln>
        </p:spPr>
      </p:pic>
      <p:pic>
        <p:nvPicPr>
          <p:cNvPr id="50" name="Picture 1" descr="toolbars_Tall-20.png"/>
          <p:cNvPicPr>
            <a:picLocks noChangeAspect="1"/>
          </p:cNvPicPr>
          <p:nvPr/>
        </p:nvPicPr>
        <p:blipFill>
          <a:blip r:embed="rId4" cstate="print"/>
          <a:srcRect r="62803"/>
          <a:stretch>
            <a:fillRect/>
          </a:stretch>
        </p:blipFill>
        <p:spPr bwMode="auto">
          <a:xfrm>
            <a:off x="5979306" y="1220413"/>
            <a:ext cx="1234180" cy="2021894"/>
          </a:xfrm>
          <a:prstGeom prst="rect">
            <a:avLst/>
          </a:prstGeom>
          <a:noFill/>
          <a:ln w="9525">
            <a:noFill/>
            <a:miter lim="800000"/>
            <a:headEnd/>
            <a:tailEnd/>
          </a:ln>
        </p:spPr>
      </p:pic>
      <p:pic>
        <p:nvPicPr>
          <p:cNvPr id="51" name="Picture 2" descr="qwerty_list_tool-16.png"/>
          <p:cNvPicPr>
            <a:picLocks noChangeAspect="1"/>
          </p:cNvPicPr>
          <p:nvPr/>
        </p:nvPicPr>
        <p:blipFill>
          <a:blip r:embed="rId5" cstate="print"/>
          <a:srcRect/>
          <a:stretch>
            <a:fillRect/>
          </a:stretch>
        </p:blipFill>
        <p:spPr bwMode="auto">
          <a:xfrm>
            <a:off x="7365896" y="1434665"/>
            <a:ext cx="1214277" cy="1815793"/>
          </a:xfrm>
          <a:prstGeom prst="rect">
            <a:avLst/>
          </a:prstGeom>
          <a:noFill/>
          <a:ln w="9525">
            <a:noFill/>
            <a:miter lim="800000"/>
            <a:headEnd/>
            <a:tailEnd/>
          </a:ln>
        </p:spPr>
      </p:pic>
      <p:sp>
        <p:nvSpPr>
          <p:cNvPr id="55" name="Content Placeholder 4"/>
          <p:cNvSpPr txBox="1">
            <a:spLocks/>
          </p:cNvSpPr>
          <p:nvPr/>
        </p:nvSpPr>
        <p:spPr bwMode="white">
          <a:xfrm>
            <a:off x="272526" y="1344467"/>
            <a:ext cx="5349341" cy="353328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180000" indent="-180000" defTabSz="1306513" eaLnBrk="0" hangingPunct="0">
              <a:spcBef>
                <a:spcPts val="0"/>
              </a:spcBef>
              <a:spcAft>
                <a:spcPts val="600"/>
              </a:spcAft>
              <a:defRPr/>
            </a:pPr>
            <a:r>
              <a:rPr lang="en-US" sz="1600" dirty="0">
                <a:solidFill>
                  <a:srgbClr val="008DC2"/>
                </a:solidFill>
                <a:latin typeface="Trade Gothic Next LT Pro Lt"/>
                <a:ea typeface="ヒラギノ角ゴ Pro W3"/>
                <a:cs typeface="Trade Gothic Next LT Pro Lt"/>
              </a:rPr>
              <a:t>Screen resolutions</a:t>
            </a:r>
          </a:p>
          <a:p>
            <a:pPr marL="180000" indent="-180000" defTabSz="1306513" eaLnBrk="0" hangingPunct="0">
              <a:spcBef>
                <a:spcPts val="0"/>
              </a:spcBef>
              <a:spcAft>
                <a:spcPts val="600"/>
              </a:spcAft>
              <a:buFont typeface="Arial"/>
              <a:buChar char="•"/>
              <a:defRPr/>
            </a:pPr>
            <a:r>
              <a:rPr lang="en-GB" sz="1300" kern="0" dirty="0">
                <a:solidFill>
                  <a:srgbClr val="000000"/>
                </a:solidFill>
                <a:latin typeface="Trade Gothic Next LT Pro Lt"/>
                <a:ea typeface="ヒラギノ角ゴ Pro W3" charset="0"/>
                <a:cs typeface="Trade Gothic Next LT Pro Lt"/>
              </a:rPr>
              <a:t>First BlackBerry 10 device will be 1280 x 768 (same as </a:t>
            </a:r>
            <a:r>
              <a:rPr lang="en-GB" sz="1300" kern="0" dirty="0" err="1">
                <a:solidFill>
                  <a:srgbClr val="000000"/>
                </a:solidFill>
                <a:latin typeface="Trade Gothic Next LT Pro Lt"/>
                <a:ea typeface="ヒラギノ角ゴ Pro W3" charset="0"/>
                <a:cs typeface="Trade Gothic Next LT Pro Lt"/>
              </a:rPr>
              <a:t>Dev</a:t>
            </a:r>
            <a:r>
              <a:rPr lang="en-GB" sz="1300" kern="0" dirty="0">
                <a:solidFill>
                  <a:srgbClr val="000000"/>
                </a:solidFill>
                <a:latin typeface="Trade Gothic Next LT Pro Lt"/>
                <a:ea typeface="ヒラギノ角ゴ Pro W3" charset="0"/>
                <a:cs typeface="Trade Gothic Next LT Pro Lt"/>
              </a:rPr>
              <a:t> Alpha)</a:t>
            </a:r>
          </a:p>
          <a:p>
            <a:pPr marL="180000" indent="-180000" defTabSz="1306513" eaLnBrk="0" hangingPunct="0">
              <a:spcBef>
                <a:spcPts val="0"/>
              </a:spcBef>
              <a:spcAft>
                <a:spcPts val="600"/>
              </a:spcAft>
              <a:buFont typeface="Arial"/>
              <a:buChar char="•"/>
              <a:defRPr/>
            </a:pPr>
            <a:r>
              <a:rPr lang="en-GB" sz="1300" kern="0" dirty="0">
                <a:solidFill>
                  <a:srgbClr val="000000"/>
                </a:solidFill>
                <a:latin typeface="Trade Gothic Next LT Pro Lt"/>
                <a:ea typeface="ヒラギノ角ゴ Pro W3" charset="0"/>
                <a:cs typeface="Trade Gothic Next LT Pro Lt"/>
              </a:rPr>
              <a:t>Following devices will standardise on:</a:t>
            </a:r>
          </a:p>
          <a:p>
            <a:pPr marL="637200" lvl="1" indent="-180000" defTabSz="1306513" eaLnBrk="0" hangingPunct="0">
              <a:spcBef>
                <a:spcPts val="0"/>
              </a:spcBef>
              <a:spcAft>
                <a:spcPts val="600"/>
              </a:spcAft>
              <a:buFont typeface="Arial"/>
              <a:buChar char="•"/>
              <a:defRPr/>
            </a:pPr>
            <a:r>
              <a:rPr lang="en-GB" sz="1300" kern="0" dirty="0">
                <a:solidFill>
                  <a:srgbClr val="000000"/>
                </a:solidFill>
                <a:latin typeface="Trade Gothic Next LT Pro Lt"/>
                <a:ea typeface="ヒラギノ角ゴ Pro W3" charset="0"/>
                <a:cs typeface="Trade Gothic Next LT Pro Lt"/>
              </a:rPr>
              <a:t>All touch devices: 1280 x 720 (16:9)</a:t>
            </a:r>
          </a:p>
          <a:p>
            <a:pPr marL="637200" lvl="1" indent="-180000" defTabSz="1306513" eaLnBrk="0" hangingPunct="0">
              <a:spcBef>
                <a:spcPts val="0"/>
              </a:spcBef>
              <a:spcAft>
                <a:spcPts val="600"/>
              </a:spcAft>
              <a:buFont typeface="Arial"/>
              <a:buChar char="•"/>
              <a:defRPr/>
            </a:pPr>
            <a:r>
              <a:rPr lang="en-GB" sz="1300" kern="0" dirty="0">
                <a:solidFill>
                  <a:srgbClr val="000000"/>
                </a:solidFill>
                <a:latin typeface="Trade Gothic Next LT Pro Lt"/>
                <a:ea typeface="ヒラギノ角ゴ Pro W3" charset="0"/>
                <a:cs typeface="Trade Gothic Next LT Pro Lt"/>
              </a:rPr>
              <a:t>Qwerty keyboard devices: 720 x 720 (1:1)</a:t>
            </a:r>
          </a:p>
          <a:p>
            <a:pPr marL="180000" indent="-180000" defTabSz="1306513" eaLnBrk="0" hangingPunct="0">
              <a:spcBef>
                <a:spcPts val="0"/>
              </a:spcBef>
              <a:spcAft>
                <a:spcPts val="600"/>
              </a:spcAft>
            </a:pPr>
            <a:r>
              <a:rPr lang="en-US" sz="1600" dirty="0">
                <a:solidFill>
                  <a:srgbClr val="008DC2"/>
                </a:solidFill>
                <a:latin typeface="Trade Gothic Next LT Pro Lt"/>
                <a:cs typeface="Trade Gothic Next LT Pro Lt"/>
              </a:rPr>
              <a:t>Support</a:t>
            </a:r>
            <a:endParaRPr lang="en-GB" sz="1600" kern="0" dirty="0">
              <a:solidFill>
                <a:srgbClr val="008DC2"/>
              </a:solidFill>
              <a:latin typeface="Trade Gothic Next LT Pro Lt"/>
              <a:ea typeface="ヒラギノ角ゴ Pro W3" charset="0"/>
              <a:cs typeface="Trade Gothic Next LT Pro Lt"/>
            </a:endParaRPr>
          </a:p>
          <a:p>
            <a:pPr marL="180000" indent="-180000" defTabSz="1306513" eaLnBrk="0" hangingPunct="0">
              <a:spcBef>
                <a:spcPts val="0"/>
              </a:spcBef>
              <a:spcAft>
                <a:spcPts val="600"/>
              </a:spcAft>
              <a:buFont typeface="Arial"/>
              <a:buChar char="•"/>
              <a:defRPr/>
            </a:pPr>
            <a:r>
              <a:rPr lang="en-GB" sz="1300" kern="0" dirty="0">
                <a:solidFill>
                  <a:srgbClr val="000000"/>
                </a:solidFill>
                <a:latin typeface="Trade Gothic Next LT Pro Lt"/>
                <a:ea typeface="ヒラギノ角ゴ Pro W3" charset="0"/>
                <a:cs typeface="Trade Gothic Next LT Pro Lt"/>
              </a:rPr>
              <a:t>Apps developed using core controls and layouts will make the sizing and layout adjustments</a:t>
            </a:r>
          </a:p>
          <a:p>
            <a:pPr marL="180000" indent="-180000" defTabSz="1306513" eaLnBrk="0" hangingPunct="0">
              <a:spcBef>
                <a:spcPts val="0"/>
              </a:spcBef>
              <a:spcAft>
                <a:spcPts val="600"/>
              </a:spcAft>
              <a:buFont typeface="Arial"/>
              <a:buChar char="•"/>
              <a:defRPr/>
            </a:pPr>
            <a:r>
              <a:rPr lang="en-GB" sz="1300" kern="0" dirty="0">
                <a:solidFill>
                  <a:srgbClr val="000000"/>
                </a:solidFill>
                <a:latin typeface="Trade Gothic Next LT Pro Lt"/>
                <a:ea typeface="ヒラギノ角ゴ Pro W3" charset="0"/>
                <a:cs typeface="Trade Gothic Next LT Pro Lt"/>
              </a:rPr>
              <a:t>User experience guidelines updated to provide layout and interaction considerations</a:t>
            </a:r>
          </a:p>
          <a:p>
            <a:pPr marL="180000" indent="-180000" defTabSz="1306513" eaLnBrk="0" hangingPunct="0">
              <a:spcBef>
                <a:spcPts val="0"/>
              </a:spcBef>
              <a:spcAft>
                <a:spcPts val="600"/>
              </a:spcAft>
            </a:pPr>
            <a:r>
              <a:rPr lang="en-GB" sz="1600" dirty="0">
                <a:solidFill>
                  <a:srgbClr val="008DC2"/>
                </a:solidFill>
                <a:latin typeface="Trade Gothic Next LT Pro Lt"/>
                <a:ea typeface="ヒラギノ角ゴ Pro W3" charset="0"/>
                <a:cs typeface="Trade Gothic Next LT Pro Lt"/>
              </a:rPr>
              <a:t>Opportunity</a:t>
            </a:r>
            <a:endParaRPr lang="en-GB" sz="1600" kern="0" dirty="0">
              <a:solidFill>
                <a:srgbClr val="008DC2"/>
              </a:solidFill>
              <a:latin typeface="Trade Gothic Next LT Pro Lt"/>
              <a:ea typeface="ヒラギノ角ゴ Pro W3" charset="0"/>
              <a:cs typeface="Trade Gothic Next LT Pro Lt"/>
            </a:endParaRPr>
          </a:p>
          <a:p>
            <a:pPr marL="180000" indent="-180000" defTabSz="1306513" eaLnBrk="0" hangingPunct="0">
              <a:spcBef>
                <a:spcPts val="0"/>
              </a:spcBef>
              <a:spcAft>
                <a:spcPts val="600"/>
              </a:spcAft>
              <a:buFont typeface="Arial"/>
              <a:buChar char="•"/>
              <a:defRPr/>
            </a:pPr>
            <a:r>
              <a:rPr lang="en-GB" sz="1300" kern="0" dirty="0">
                <a:solidFill>
                  <a:srgbClr val="000000"/>
                </a:solidFill>
                <a:latin typeface="Trade Gothic Next LT Pro Lt"/>
                <a:ea typeface="ヒラギノ角ゴ Pro W3" charset="0"/>
                <a:cs typeface="Trade Gothic Next LT Pro Lt"/>
              </a:rPr>
              <a:t>All touch and hybrid offer unique opportunities for UI that will delight the end-user</a:t>
            </a:r>
          </a:p>
          <a:p>
            <a:pPr marL="180000" indent="-180000" defTabSz="1306513" eaLnBrk="0" hangingPunct="0">
              <a:spcBef>
                <a:spcPts val="0"/>
              </a:spcBef>
              <a:spcAft>
                <a:spcPts val="600"/>
              </a:spcAft>
              <a:buFont typeface="Wingdings" pitchFamily="2" charset="2"/>
              <a:buChar char="§"/>
              <a:defRPr/>
            </a:pPr>
            <a:endParaRPr lang="en-US" sz="1600" kern="0" dirty="0">
              <a:solidFill>
                <a:srgbClr val="000000"/>
              </a:solidFill>
              <a:latin typeface="Trade Gothic Next LT Pro Lt"/>
              <a:ea typeface="ヒラギノ角ゴ Pro W3" charset="0"/>
              <a:cs typeface="Trade Gothic Next LT Pro Lt"/>
            </a:endParaRPr>
          </a:p>
        </p:txBody>
      </p:sp>
      <p:sp>
        <p:nvSpPr>
          <p:cNvPr id="10" name="Title 1"/>
          <p:cNvSpPr txBox="1">
            <a:spLocks/>
          </p:cNvSpPr>
          <p:nvPr/>
        </p:nvSpPr>
        <p:spPr bwMode="auto">
          <a:xfrm>
            <a:off x="436459" y="391366"/>
            <a:ext cx="8010855" cy="1433479"/>
          </a:xfrm>
          <a:prstGeom prst="rect">
            <a:avLst/>
          </a:prstGeom>
          <a:noFill/>
          <a:ln w="9525">
            <a:noFill/>
            <a:miter lim="800000"/>
            <a:headEnd/>
            <a:tailEnd/>
          </a:ln>
        </p:spPr>
        <p:txBody>
          <a:bodyPr vert="horz" wrap="square" lIns="91440" tIns="108000" rIns="91440" bIns="108000" numCol="1" anchor="t" anchorCtr="0" compatLnSpc="1">
            <a:prstTxWarp prst="textNoShape">
              <a:avLst/>
            </a:prstTxWarp>
            <a:noAutofit/>
          </a:bodyPr>
          <a:lstStyle/>
          <a:p>
            <a:pPr defTabSz="571500"/>
            <a:r>
              <a:rPr lang="en-GB" sz="3200" spc="-150" dirty="0">
                <a:gradFill flip="none" rotWithShape="1">
                  <a:gsLst>
                    <a:gs pos="60000">
                      <a:srgbClr val="0168AE"/>
                    </a:gs>
                    <a:gs pos="15000">
                      <a:srgbClr val="00A8DF"/>
                    </a:gs>
                  </a:gsLst>
                  <a:lin ang="10800000" scaled="1"/>
                  <a:tileRect/>
                </a:gradFill>
                <a:latin typeface="Trade Gothic Next LT Pro Lt"/>
                <a:ea typeface="MS PGothic" pitchFamily="34" charset="-128"/>
                <a:cs typeface="Trade Gothic Next LT Pro Lt"/>
              </a:rPr>
              <a:t>Developing for BlackBerry 10 </a:t>
            </a:r>
            <a:endParaRPr lang="en-US" sz="3200" dirty="0">
              <a:solidFill>
                <a:srgbClr val="0073BC"/>
              </a:solidFill>
              <a:latin typeface="Trade Gothic Next LT Pro Lt" charset="0"/>
              <a:ea typeface="MS PGothic" pitchFamily="34" charset="-128"/>
            </a:endParaRPr>
          </a:p>
        </p:txBody>
      </p:sp>
    </p:spTree>
    <p:extLst>
      <p:ext uri="{BB962C8B-B14F-4D97-AF65-F5344CB8AC3E}">
        <p14:creationId xmlns:p14="http://schemas.microsoft.com/office/powerpoint/2010/main" val="427285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5"/>
          <p:cNvSpPr txBox="1">
            <a:spLocks/>
          </p:cNvSpPr>
          <p:nvPr/>
        </p:nvSpPr>
        <p:spPr bwMode="auto">
          <a:xfrm>
            <a:off x="126606" y="4429746"/>
            <a:ext cx="5621569" cy="629213"/>
          </a:xfrm>
          <a:prstGeom prst="rect">
            <a:avLst/>
          </a:prstGeom>
          <a:noFill/>
          <a:ln w="9525">
            <a:noFill/>
            <a:miter lim="800000"/>
            <a:headEnd/>
            <a:tailEnd/>
          </a:ln>
        </p:spPr>
        <p:txBody>
          <a:bodyPr lIns="91440" tIns="45720" rIns="91440" bIns="45720" anchor="ctr"/>
          <a:lstStyle/>
          <a:p>
            <a:r>
              <a:rPr lang="en-US" sz="2000" b="1" dirty="0">
                <a:solidFill>
                  <a:schemeClr val="accent1"/>
                </a:solidFill>
                <a:latin typeface="Trade Gothic Next LT Pro" pitchFamily="34" charset="0"/>
              </a:rPr>
              <a:t>70,000 apps </a:t>
            </a:r>
            <a:r>
              <a:rPr lang="en-US" sz="2000" b="1" dirty="0">
                <a:latin typeface="Trade Gothic Next LT Pro" pitchFamily="34" charset="0"/>
              </a:rPr>
              <a:t>on brand new platform </a:t>
            </a:r>
          </a:p>
          <a:p>
            <a:r>
              <a:rPr lang="en-US" sz="2000" b="1" dirty="0">
                <a:latin typeface="Trade Gothic Next LT Pro" pitchFamily="34" charset="0"/>
              </a:rPr>
              <a:t>&amp; </a:t>
            </a:r>
            <a:r>
              <a:rPr lang="en-US" sz="2000" b="1" dirty="0">
                <a:solidFill>
                  <a:schemeClr val="accent1"/>
                </a:solidFill>
                <a:latin typeface="Trade Gothic Next LT Pro" pitchFamily="34" charset="0"/>
              </a:rPr>
              <a:t>100,000 apps </a:t>
            </a:r>
            <a:r>
              <a:rPr lang="en-US" sz="2000" b="1" dirty="0">
                <a:latin typeface="Trade Gothic Next LT Pro" pitchFamily="34" charset="0"/>
              </a:rPr>
              <a:t>two months from launch</a:t>
            </a:r>
          </a:p>
        </p:txBody>
      </p:sp>
      <p:sp>
        <p:nvSpPr>
          <p:cNvPr id="54287" name="Rectangle 15"/>
          <p:cNvSpPr>
            <a:spLocks noChangeArrowheads="1"/>
          </p:cNvSpPr>
          <p:nvPr/>
        </p:nvSpPr>
        <p:spPr bwMode="auto">
          <a:xfrm>
            <a:off x="6808663" y="3028869"/>
            <a:ext cx="1910007" cy="271869"/>
          </a:xfrm>
          <a:prstGeom prst="rect">
            <a:avLst/>
          </a:prstGeom>
          <a:noFill/>
          <a:ln w="9525">
            <a:noFill/>
            <a:miter lim="800000"/>
            <a:headEnd/>
            <a:tailEnd/>
          </a:ln>
        </p:spPr>
        <p:txBody>
          <a:bodyPr wrap="none" lIns="91440" tIns="45720" rIns="91440" bIns="45720">
            <a:spAutoFit/>
          </a:bodyPr>
          <a:lstStyle/>
          <a:p>
            <a:pPr algn="ctr">
              <a:lnSpc>
                <a:spcPct val="80000"/>
              </a:lnSpc>
            </a:pPr>
            <a:r>
              <a:rPr lang="en-US" sz="1400" b="1" dirty="0">
                <a:latin typeface="Trade Gothic Next LT Pro Bold"/>
                <a:ea typeface="Trade Gothic Next LT Pro Bold"/>
                <a:cs typeface="Trade Gothic Next LT Pro Bold"/>
              </a:rPr>
              <a:t>Integrated Experience</a:t>
            </a:r>
          </a:p>
        </p:txBody>
      </p:sp>
      <p:sp>
        <p:nvSpPr>
          <p:cNvPr id="54282" name="Rectangle 40"/>
          <p:cNvSpPr>
            <a:spLocks noChangeArrowheads="1"/>
          </p:cNvSpPr>
          <p:nvPr/>
        </p:nvSpPr>
        <p:spPr bwMode="auto">
          <a:xfrm>
            <a:off x="4238481" y="2344949"/>
            <a:ext cx="2743200" cy="271869"/>
          </a:xfrm>
          <a:prstGeom prst="rect">
            <a:avLst/>
          </a:prstGeom>
          <a:noFill/>
          <a:ln w="9525">
            <a:noFill/>
            <a:miter lim="800000"/>
            <a:headEnd/>
            <a:tailEnd/>
          </a:ln>
        </p:spPr>
        <p:txBody>
          <a:bodyPr lIns="91440" tIns="45720" rIns="91440" bIns="45720">
            <a:spAutoFit/>
          </a:bodyPr>
          <a:lstStyle/>
          <a:p>
            <a:pPr algn="ctr">
              <a:lnSpc>
                <a:spcPct val="80000"/>
              </a:lnSpc>
            </a:pPr>
            <a:r>
              <a:rPr lang="en-US" sz="1400" b="1" dirty="0">
                <a:latin typeface="Trade Gothic Next LT Pro Bold"/>
                <a:ea typeface="Trade Gothic Next LT Pro Bold"/>
                <a:cs typeface="Trade Gothic Next LT Pro Bold"/>
              </a:rPr>
              <a:t>Connected Ecosystem</a:t>
            </a:r>
          </a:p>
        </p:txBody>
      </p:sp>
      <p:grpSp>
        <p:nvGrpSpPr>
          <p:cNvPr id="4" name="Group 3"/>
          <p:cNvGrpSpPr/>
          <p:nvPr/>
        </p:nvGrpSpPr>
        <p:grpSpPr>
          <a:xfrm>
            <a:off x="254900" y="1296985"/>
            <a:ext cx="8551936" cy="3583316"/>
            <a:chOff x="350033" y="1110346"/>
            <a:chExt cx="10232698" cy="4287566"/>
          </a:xfrm>
        </p:grpSpPr>
        <p:pic>
          <p:nvPicPr>
            <p:cNvPr id="54295" name="Picture 2" descr="screen 5B.png"/>
            <p:cNvPicPr>
              <a:picLocks noChangeAspect="1"/>
            </p:cNvPicPr>
            <p:nvPr/>
          </p:nvPicPr>
          <p:blipFill>
            <a:blip r:embed="rId3" cstate="print"/>
            <a:srcRect/>
            <a:stretch>
              <a:fillRect/>
            </a:stretch>
          </p:blipFill>
          <p:spPr bwMode="auto">
            <a:xfrm>
              <a:off x="350033" y="1110346"/>
              <a:ext cx="2500285" cy="187707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4292" name="Picture 4" descr="screen 5C.png"/>
            <p:cNvPicPr>
              <a:picLocks/>
            </p:cNvPicPr>
            <p:nvPr/>
          </p:nvPicPr>
          <p:blipFill>
            <a:blip r:embed="rId4" cstate="print"/>
            <a:srcRect/>
            <a:stretch>
              <a:fillRect/>
            </a:stretch>
          </p:blipFill>
          <p:spPr bwMode="auto">
            <a:xfrm>
              <a:off x="2928897" y="1891772"/>
              <a:ext cx="2500148" cy="187707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5" name="Picture 30" descr="BlackBerry_ScreenOne1.tif"/>
            <p:cNvPicPr>
              <a:picLocks noChangeAspect="1"/>
            </p:cNvPicPr>
            <p:nvPr/>
          </p:nvPicPr>
          <p:blipFill>
            <a:blip r:embed="rId5"/>
            <a:srcRect/>
            <a:stretch>
              <a:fillRect/>
            </a:stretch>
          </p:blipFill>
          <p:spPr bwMode="auto">
            <a:xfrm>
              <a:off x="8086353" y="3520841"/>
              <a:ext cx="2496378" cy="187707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6" name="Picture 25" descr="Logo_Box1.tif"/>
            <p:cNvPicPr>
              <a:picLocks/>
            </p:cNvPicPr>
            <p:nvPr/>
          </p:nvPicPr>
          <p:blipFill rotWithShape="1">
            <a:blip r:embed="rId6">
              <a:extLst>
                <a:ext uri="{BEBA8EAE-BF5A-486C-A8C5-ECC9F3942E4B}">
                  <a14:imgProps xmlns:a14="http://schemas.microsoft.com/office/drawing/2010/main">
                    <a14:imgLayer r:embed="rId7">
                      <a14:imgEffect>
                        <a14:backgroundRemoval t="6180" b="92697" l="9562" r="89641"/>
                      </a14:imgEffect>
                    </a14:imgLayer>
                  </a14:imgProps>
                </a:ext>
              </a:extLst>
            </a:blip>
            <a:srcRect l="9565" t="7358" r="11110" b="6915"/>
            <a:stretch/>
          </p:blipFill>
          <p:spPr>
            <a:xfrm>
              <a:off x="5507625" y="2673199"/>
              <a:ext cx="2500148" cy="19432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sp>
        <p:nvSpPr>
          <p:cNvPr id="27" name="Rectangle 40"/>
          <p:cNvSpPr>
            <a:spLocks noChangeArrowheads="1"/>
          </p:cNvSpPr>
          <p:nvPr/>
        </p:nvSpPr>
        <p:spPr bwMode="auto">
          <a:xfrm>
            <a:off x="-71899" y="2909697"/>
            <a:ext cx="2743200" cy="271869"/>
          </a:xfrm>
          <a:prstGeom prst="rect">
            <a:avLst/>
          </a:prstGeom>
          <a:noFill/>
          <a:ln w="9525">
            <a:noFill/>
            <a:miter lim="800000"/>
            <a:headEnd/>
            <a:tailEnd/>
          </a:ln>
        </p:spPr>
        <p:txBody>
          <a:bodyPr lIns="91440" tIns="45720" rIns="91440" bIns="45720">
            <a:spAutoFit/>
          </a:bodyPr>
          <a:lstStyle/>
          <a:p>
            <a:pPr algn="ctr">
              <a:lnSpc>
                <a:spcPct val="80000"/>
              </a:lnSpc>
            </a:pPr>
            <a:r>
              <a:rPr lang="en-US" sz="1400" b="1" dirty="0">
                <a:latin typeface="Trade Gothic Next LT Pro Bold"/>
                <a:ea typeface="Trade Gothic Next LT Pro Bold"/>
                <a:cs typeface="Trade Gothic Next LT Pro Bold"/>
              </a:rPr>
              <a:t>Revenue Generation</a:t>
            </a:r>
          </a:p>
        </p:txBody>
      </p:sp>
      <p:sp>
        <p:nvSpPr>
          <p:cNvPr id="28" name="Rectangle 41"/>
          <p:cNvSpPr>
            <a:spLocks noChangeArrowheads="1"/>
          </p:cNvSpPr>
          <p:nvPr/>
        </p:nvSpPr>
        <p:spPr bwMode="auto">
          <a:xfrm>
            <a:off x="2083319" y="3539139"/>
            <a:ext cx="2743200" cy="271869"/>
          </a:xfrm>
          <a:prstGeom prst="rect">
            <a:avLst/>
          </a:prstGeom>
          <a:noFill/>
          <a:ln w="9525">
            <a:noFill/>
            <a:miter lim="800000"/>
            <a:headEnd/>
            <a:tailEnd/>
          </a:ln>
        </p:spPr>
        <p:txBody>
          <a:bodyPr lIns="91440" tIns="45720" rIns="91440" bIns="45720">
            <a:spAutoFit/>
          </a:bodyPr>
          <a:lstStyle/>
          <a:p>
            <a:pPr algn="ctr">
              <a:lnSpc>
                <a:spcPct val="80000"/>
              </a:lnSpc>
            </a:pPr>
            <a:r>
              <a:rPr lang="en-US" sz="1400" b="1" dirty="0">
                <a:latin typeface="Trade Gothic Next LT Pro Bold"/>
                <a:ea typeface="Trade Gothic Next LT Pro Bold"/>
                <a:cs typeface="Trade Gothic Next LT Pro Bold"/>
              </a:rPr>
              <a:t>Developer Engagement</a:t>
            </a:r>
          </a:p>
        </p:txBody>
      </p:sp>
      <p:pic>
        <p:nvPicPr>
          <p:cNvPr id="33" name="Picture 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972153" y="4565982"/>
            <a:ext cx="263131" cy="263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Title 1"/>
          <p:cNvSpPr txBox="1">
            <a:spLocks/>
          </p:cNvSpPr>
          <p:nvPr/>
        </p:nvSpPr>
        <p:spPr bwMode="auto">
          <a:xfrm>
            <a:off x="436459" y="391366"/>
            <a:ext cx="6561560" cy="1433479"/>
          </a:xfrm>
          <a:prstGeom prst="rect">
            <a:avLst/>
          </a:prstGeom>
          <a:noFill/>
          <a:ln w="9525">
            <a:noFill/>
            <a:miter lim="800000"/>
            <a:headEnd/>
            <a:tailEnd/>
          </a:ln>
        </p:spPr>
        <p:txBody>
          <a:bodyPr vert="horz" wrap="square" lIns="91440" tIns="108000" rIns="91440" bIns="108000" numCol="1" anchor="t" anchorCtr="0" compatLnSpc="1">
            <a:prstTxWarp prst="textNoShape">
              <a:avLst/>
            </a:prstTxWarp>
            <a:noAutofit/>
          </a:bodyPr>
          <a:lstStyle/>
          <a:p>
            <a:pPr defTabSz="571500"/>
            <a:r>
              <a:rPr lang="en-GB" sz="3200" dirty="0">
                <a:solidFill>
                  <a:srgbClr val="0073BC"/>
                </a:solidFill>
                <a:latin typeface="Trade Gothic Next LT Pro Lt" charset="0"/>
                <a:ea typeface="MS PGothic" pitchFamily="34" charset="-128"/>
              </a:rPr>
              <a:t>Developer Momentum</a:t>
            </a:r>
            <a:endParaRPr lang="en-US" sz="3200" dirty="0">
              <a:solidFill>
                <a:srgbClr val="0073BC"/>
              </a:solidFill>
              <a:latin typeface="Trade Gothic Next LT Pro Lt" charset="0"/>
              <a:ea typeface="MS PGothic" pitchFamily="34" charset="-128"/>
            </a:endParaRPr>
          </a:p>
        </p:txBody>
      </p:sp>
    </p:spTree>
    <p:extLst>
      <p:ext uri="{BB962C8B-B14F-4D97-AF65-F5344CB8AC3E}">
        <p14:creationId xmlns:p14="http://schemas.microsoft.com/office/powerpoint/2010/main" val="4088171471"/>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5"/>
          <p:cNvSpPr txBox="1">
            <a:spLocks/>
          </p:cNvSpPr>
          <p:nvPr/>
        </p:nvSpPr>
        <p:spPr bwMode="auto">
          <a:xfrm>
            <a:off x="577851" y="1517650"/>
            <a:ext cx="7015163" cy="1265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spcAft>
                <a:spcPts val="600"/>
              </a:spcAft>
            </a:pPr>
            <a:r>
              <a:rPr lang="en-US" sz="3600" dirty="0">
                <a:solidFill>
                  <a:srgbClr val="000000"/>
                </a:solidFill>
                <a:latin typeface="Trade Gothic Next LT Pro Lt" pitchFamily="34" charset="0"/>
              </a:rPr>
              <a:t>Mobile Trends in Hong Kong</a:t>
            </a:r>
          </a:p>
        </p:txBody>
      </p:sp>
      <p:sp>
        <p:nvSpPr>
          <p:cNvPr id="64515" name="TextBox 7"/>
          <p:cNvSpPr txBox="1">
            <a:spLocks noChangeArrowheads="1"/>
          </p:cNvSpPr>
          <p:nvPr/>
        </p:nvSpPr>
        <p:spPr bwMode="auto">
          <a:xfrm>
            <a:off x="9545638" y="4095750"/>
            <a:ext cx="1846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tIns="45720" rIns="91440" bIns="45720">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atin typeface="Calibri" pitchFamily="34" charset="0"/>
            </a:endParaRPr>
          </a:p>
        </p:txBody>
      </p:sp>
      <p:pic>
        <p:nvPicPr>
          <p:cNvPr id="64516" name="Picture 9" descr="BB 10 logo white.ps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23038" y="4497388"/>
            <a:ext cx="2400300"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7" name="Picture 4" descr="Red star.psd"/>
          <p:cNvPicPr>
            <a:picLocks noChangeAspect="1"/>
          </p:cNvPicPr>
          <p:nvPr/>
        </p:nvPicPr>
        <p:blipFill>
          <a:blip r:embed="rId4">
            <a:extLst>
              <a:ext uri="{28A0092B-C50C-407E-A947-70E740481C1C}">
                <a14:useLocalDpi xmlns:a14="http://schemas.microsoft.com/office/drawing/2010/main" val="0"/>
              </a:ext>
            </a:extLst>
          </a:blip>
          <a:srcRect r="-3912" b="-4291"/>
          <a:stretch>
            <a:fillRect/>
          </a:stretch>
        </p:blipFill>
        <p:spPr bwMode="auto">
          <a:xfrm>
            <a:off x="6236156" y="1690688"/>
            <a:ext cx="3333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5"/>
          <a:stretch>
            <a:fillRect/>
          </a:stretch>
        </p:blipFill>
        <p:spPr>
          <a:xfrm>
            <a:off x="7040262" y="3067050"/>
            <a:ext cx="2103738" cy="2057400"/>
          </a:xfrm>
          <a:prstGeom prst="rect">
            <a:avLst/>
          </a:prstGeom>
        </p:spPr>
      </p:pic>
    </p:spTree>
    <p:extLst>
      <p:ext uri="{BB962C8B-B14F-4D97-AF65-F5344CB8AC3E}">
        <p14:creationId xmlns:p14="http://schemas.microsoft.com/office/powerpoint/2010/main" val="2893563280"/>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100" y="562263"/>
            <a:ext cx="943570" cy="975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7" name="Title 25"/>
          <p:cNvSpPr>
            <a:spLocks noGrp="1"/>
          </p:cNvSpPr>
          <p:nvPr>
            <p:ph type="title"/>
          </p:nvPr>
        </p:nvSpPr>
        <p:spPr>
          <a:xfrm>
            <a:off x="802680" y="1273151"/>
            <a:ext cx="4191000" cy="904875"/>
          </a:xfrm>
          <a:ln>
            <a:miter lim="800000"/>
            <a:headEnd/>
            <a:tailEnd/>
          </a:ln>
          <a:extLst/>
        </p:spPr>
        <p:txBody>
          <a:bodyPr anchor="ctr"/>
          <a:lstStyle/>
          <a:p>
            <a:pPr eaLnBrk="1" hangingPunct="1">
              <a:defRPr/>
            </a:pPr>
            <a:r>
              <a:rPr lang="en-GB" sz="2000" dirty="0">
                <a:ea typeface="+mj-ea"/>
                <a:cs typeface="Trade Gothic Next LT Pro Lt"/>
              </a:rPr>
              <a:t>On BlackBerry 10</a:t>
            </a:r>
            <a:r>
              <a:rPr lang="en-GB" sz="2000" dirty="0">
                <a:ea typeface="+mj-ea"/>
                <a:cs typeface="Trade Gothic Next LT Pro Bold"/>
              </a:rPr>
              <a:t/>
            </a:r>
            <a:br>
              <a:rPr lang="en-GB" sz="2000" dirty="0">
                <a:ea typeface="+mj-ea"/>
                <a:cs typeface="Trade Gothic Next LT Pro Bold"/>
              </a:rPr>
            </a:br>
            <a:endParaRPr lang="en-US" sz="2000" dirty="0">
              <a:ea typeface="+mj-ea"/>
            </a:endParaRPr>
          </a:p>
        </p:txBody>
      </p:sp>
      <p:sp>
        <p:nvSpPr>
          <p:cNvPr id="20488" name="Title 1"/>
          <p:cNvSpPr txBox="1">
            <a:spLocks/>
          </p:cNvSpPr>
          <p:nvPr/>
        </p:nvSpPr>
        <p:spPr bwMode="white">
          <a:xfrm>
            <a:off x="1215739" y="747819"/>
            <a:ext cx="500062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1306513" eaLnBrk="0" hangingPunct="0">
              <a:defRPr sz="2400">
                <a:solidFill>
                  <a:schemeClr val="tx1"/>
                </a:solidFill>
                <a:latin typeface="Arial" pitchFamily="34" charset="0"/>
                <a:ea typeface="MS PGothic" pitchFamily="34" charset="-128"/>
              </a:defRPr>
            </a:lvl1pPr>
            <a:lvl2pPr marL="742950" indent="-285750" defTabSz="1306513" eaLnBrk="0" hangingPunct="0">
              <a:defRPr sz="2400">
                <a:solidFill>
                  <a:schemeClr val="tx1"/>
                </a:solidFill>
                <a:latin typeface="Arial" pitchFamily="34" charset="0"/>
                <a:ea typeface="MS PGothic" pitchFamily="34" charset="-128"/>
              </a:defRPr>
            </a:lvl2pPr>
            <a:lvl3pPr marL="1143000" indent="-228600" defTabSz="1306513" eaLnBrk="0" hangingPunct="0">
              <a:defRPr sz="2400">
                <a:solidFill>
                  <a:schemeClr val="tx1"/>
                </a:solidFill>
                <a:latin typeface="Arial" pitchFamily="34" charset="0"/>
                <a:ea typeface="MS PGothic" pitchFamily="34" charset="-128"/>
              </a:defRPr>
            </a:lvl3pPr>
            <a:lvl4pPr marL="1600200" indent="-228600" defTabSz="1306513" eaLnBrk="0" hangingPunct="0">
              <a:defRPr sz="2400">
                <a:solidFill>
                  <a:schemeClr val="tx1"/>
                </a:solidFill>
                <a:latin typeface="Arial" pitchFamily="34" charset="0"/>
                <a:ea typeface="MS PGothic" pitchFamily="34" charset="-128"/>
              </a:defRPr>
            </a:lvl4pPr>
            <a:lvl5pPr marL="2057400" indent="-228600" defTabSz="1306513" eaLnBrk="0" hangingPunct="0">
              <a:defRPr sz="2400">
                <a:solidFill>
                  <a:schemeClr val="tx1"/>
                </a:solidFill>
                <a:latin typeface="Arial" pitchFamily="34" charset="0"/>
                <a:ea typeface="MS PGothic" pitchFamily="34" charset="-128"/>
              </a:defRPr>
            </a:lvl5pPr>
            <a:lvl6pPr marL="2514600" indent="-228600" defTabSz="1306513"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1306513"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1306513"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1306513" eaLnBrk="0" fontAlgn="base" hangingPunct="0">
              <a:spcBef>
                <a:spcPct val="0"/>
              </a:spcBef>
              <a:spcAft>
                <a:spcPct val="0"/>
              </a:spcAft>
              <a:defRPr sz="2400">
                <a:solidFill>
                  <a:schemeClr val="tx1"/>
                </a:solidFill>
                <a:latin typeface="Arial" pitchFamily="34" charset="0"/>
                <a:ea typeface="MS PGothic" pitchFamily="34" charset="-128"/>
              </a:defRPr>
            </a:lvl9pPr>
          </a:lstStyle>
          <a:p>
            <a:r>
              <a:rPr lang="en-GB" sz="3600" dirty="0">
                <a:solidFill>
                  <a:srgbClr val="0070C0"/>
                </a:solidFill>
                <a:latin typeface="Trade Gothic Next LT Pro Lt"/>
              </a:rPr>
              <a:t>BlackBerry World</a:t>
            </a:r>
          </a:p>
        </p:txBody>
      </p:sp>
      <p:sp>
        <p:nvSpPr>
          <p:cNvPr id="17" name="Content Placeholder 2"/>
          <p:cNvSpPr txBox="1">
            <a:spLocks/>
          </p:cNvSpPr>
          <p:nvPr/>
        </p:nvSpPr>
        <p:spPr bwMode="white">
          <a:xfrm>
            <a:off x="264403" y="2531512"/>
            <a:ext cx="5299113" cy="1727482"/>
          </a:xfrm>
          <a:prstGeom prst="rect">
            <a:avLst/>
          </a:prstGeom>
          <a:noFill/>
          <a:ln w="9525">
            <a:noFill/>
            <a:miter lim="800000"/>
            <a:headEnd/>
            <a:tailEnd/>
          </a:ln>
        </p:spPr>
        <p:txBody>
          <a:bodyPr lIns="0" tIns="0" rIns="0" bIns="0"/>
          <a:lstStyle>
            <a:lvl1pPr marL="349250" indent="-349250" algn="l" defTabSz="1306513" rtl="0" eaLnBrk="0" fontAlgn="base" hangingPunct="0">
              <a:spcBef>
                <a:spcPts val="1000"/>
              </a:spcBef>
              <a:spcAft>
                <a:spcPct val="0"/>
              </a:spcAft>
              <a:buFont typeface="Wingdings" pitchFamily="2" charset="2"/>
              <a:buChar char="§"/>
              <a:defRPr sz="3200">
                <a:solidFill>
                  <a:schemeClr val="bg2"/>
                </a:solidFill>
                <a:latin typeface="Trade Gothic Next LT Pro BdCn"/>
                <a:ea typeface="ヒラギノ角ゴ Pro W3" charset="0"/>
                <a:cs typeface="MS PGothic" pitchFamily="34" charset="-128"/>
              </a:defRPr>
            </a:lvl1pPr>
            <a:lvl2pPr marL="750888" indent="-398463" algn="l" defTabSz="1306513" rtl="0" eaLnBrk="0" fontAlgn="base" hangingPunct="0">
              <a:spcBef>
                <a:spcPts val="1000"/>
              </a:spcBef>
              <a:spcAft>
                <a:spcPct val="0"/>
              </a:spcAft>
              <a:buFont typeface="Wingdings" pitchFamily="2" charset="2"/>
              <a:buChar char="§"/>
              <a:defRPr sz="3200">
                <a:solidFill>
                  <a:schemeClr val="bg2"/>
                </a:solidFill>
                <a:latin typeface="Trade Gothic Next LT Pro BdCn"/>
                <a:ea typeface="MS PGothic" pitchFamily="34" charset="-128"/>
                <a:cs typeface="MS PGothic" pitchFamily="34" charset="-128"/>
              </a:defRPr>
            </a:lvl2pPr>
            <a:lvl3pPr marL="1149350" indent="-398463" algn="l" defTabSz="1306513" rtl="0" eaLnBrk="0" fontAlgn="base" hangingPunct="0">
              <a:spcBef>
                <a:spcPts val="1000"/>
              </a:spcBef>
              <a:spcAft>
                <a:spcPct val="0"/>
              </a:spcAft>
              <a:buFont typeface="Wingdings" pitchFamily="2" charset="2"/>
              <a:buChar char="§"/>
              <a:defRPr sz="3200">
                <a:solidFill>
                  <a:schemeClr val="bg2"/>
                </a:solidFill>
                <a:latin typeface="Trade Gothic Next LT Pro BdCn"/>
                <a:ea typeface="MS PGothic" pitchFamily="34" charset="-128"/>
                <a:cs typeface="MS PGothic" pitchFamily="34" charset="-128"/>
              </a:defRPr>
            </a:lvl3pPr>
            <a:lvl4pPr marL="349250" indent="-349250" algn="l" defTabSz="1306513" rtl="0" eaLnBrk="0" fontAlgn="base" hangingPunct="0">
              <a:spcBef>
                <a:spcPts val="1200"/>
              </a:spcBef>
              <a:spcAft>
                <a:spcPct val="0"/>
              </a:spcAft>
              <a:buFont typeface="Wingdings" pitchFamily="2" charset="2"/>
              <a:buChar char="§"/>
              <a:defRPr sz="3200">
                <a:solidFill>
                  <a:schemeClr val="bg2"/>
                </a:solidFill>
                <a:latin typeface="Trade Gothic Next LT Pro BdCn"/>
                <a:ea typeface="MS PGothic" pitchFamily="34" charset="-128"/>
                <a:cs typeface="MS PGothic" pitchFamily="34" charset="-128"/>
              </a:defRPr>
            </a:lvl4pPr>
            <a:lvl5pPr marL="349250" indent="-349250" algn="l" defTabSz="1306513" rtl="0" eaLnBrk="0" fontAlgn="base" hangingPunct="0">
              <a:spcBef>
                <a:spcPts val="1200"/>
              </a:spcBef>
              <a:spcAft>
                <a:spcPct val="0"/>
              </a:spcAft>
              <a:buFont typeface="Wingdings" pitchFamily="2" charset="2"/>
              <a:buChar char="§"/>
              <a:defRPr sz="3200">
                <a:solidFill>
                  <a:schemeClr val="bg2"/>
                </a:solidFill>
                <a:latin typeface="Trade Gothic Next LT Pro BdCn"/>
                <a:ea typeface="MS PGothic" pitchFamily="34" charset="-128"/>
                <a:cs typeface="MS PGothic" pitchFamily="34" charset="-128"/>
              </a:defRPr>
            </a:lvl5pPr>
            <a:lvl6pPr marL="3395663" indent="-325438" algn="l" defTabSz="1306513" rtl="0" eaLnBrk="1" fontAlgn="base" hangingPunct="1">
              <a:spcBef>
                <a:spcPct val="20000"/>
              </a:spcBef>
              <a:spcAft>
                <a:spcPct val="0"/>
              </a:spcAft>
              <a:buChar char="»"/>
              <a:defRPr sz="2900">
                <a:solidFill>
                  <a:schemeClr val="bg1"/>
                </a:solidFill>
                <a:latin typeface="+mn-lt"/>
                <a:ea typeface="+mn-ea"/>
              </a:defRPr>
            </a:lvl6pPr>
            <a:lvl7pPr marL="3852863" indent="-325438" algn="l" defTabSz="1306513" rtl="0" eaLnBrk="1" fontAlgn="base" hangingPunct="1">
              <a:spcBef>
                <a:spcPct val="20000"/>
              </a:spcBef>
              <a:spcAft>
                <a:spcPct val="0"/>
              </a:spcAft>
              <a:buChar char="»"/>
              <a:defRPr sz="2900">
                <a:solidFill>
                  <a:schemeClr val="bg1"/>
                </a:solidFill>
                <a:latin typeface="+mn-lt"/>
                <a:ea typeface="+mn-ea"/>
              </a:defRPr>
            </a:lvl7pPr>
            <a:lvl8pPr marL="4310063" indent="-325438" algn="l" defTabSz="1306513" rtl="0" eaLnBrk="1" fontAlgn="base" hangingPunct="1">
              <a:spcBef>
                <a:spcPct val="20000"/>
              </a:spcBef>
              <a:spcAft>
                <a:spcPct val="0"/>
              </a:spcAft>
              <a:buChar char="»"/>
              <a:defRPr sz="2900">
                <a:solidFill>
                  <a:schemeClr val="bg1"/>
                </a:solidFill>
                <a:latin typeface="+mn-lt"/>
                <a:ea typeface="+mn-ea"/>
              </a:defRPr>
            </a:lvl8pPr>
            <a:lvl9pPr marL="4767263" indent="-325438" algn="l" defTabSz="1306513" rtl="0" eaLnBrk="1" fontAlgn="base" hangingPunct="1">
              <a:spcBef>
                <a:spcPct val="20000"/>
              </a:spcBef>
              <a:spcAft>
                <a:spcPct val="0"/>
              </a:spcAft>
              <a:buChar char="»"/>
              <a:defRPr sz="2900">
                <a:solidFill>
                  <a:schemeClr val="bg1"/>
                </a:solidFill>
                <a:latin typeface="+mn-lt"/>
                <a:ea typeface="+mn-ea"/>
              </a:defRPr>
            </a:lvl9pPr>
          </a:lstStyle>
          <a:p>
            <a:pPr>
              <a:spcBef>
                <a:spcPct val="0"/>
              </a:spcBef>
              <a:defRPr/>
            </a:pPr>
            <a:r>
              <a:rPr lang="en-GB" sz="1600" dirty="0">
                <a:solidFill>
                  <a:schemeClr val="tx1"/>
                </a:solidFill>
                <a:latin typeface="Trade Gothic Next LT Pro Lt"/>
                <a:ea typeface="ヒラギノ角ゴ Pro W3"/>
                <a:cs typeface="Trade Gothic Next LT Pro Lt"/>
              </a:rPr>
              <a:t>Will be the primary discovery vehicle for Applications on BB10</a:t>
            </a:r>
          </a:p>
          <a:p>
            <a:pPr>
              <a:spcBef>
                <a:spcPct val="0"/>
              </a:spcBef>
              <a:defRPr/>
            </a:pPr>
            <a:endParaRPr lang="en-GB" sz="1600" dirty="0">
              <a:solidFill>
                <a:schemeClr val="tx1"/>
              </a:solidFill>
              <a:latin typeface="Trade Gothic Next LT Pro Lt"/>
              <a:ea typeface="ヒラギノ角ゴ Pro W3"/>
              <a:cs typeface="Trade Gothic Next LT Pro Lt"/>
            </a:endParaRPr>
          </a:p>
          <a:p>
            <a:pPr>
              <a:spcBef>
                <a:spcPct val="0"/>
              </a:spcBef>
              <a:defRPr/>
            </a:pPr>
            <a:r>
              <a:rPr lang="en-GB" sz="1600" dirty="0">
                <a:solidFill>
                  <a:schemeClr val="tx1"/>
                </a:solidFill>
                <a:latin typeface="Trade Gothic Next LT Pro Lt"/>
                <a:ea typeface="ＭＳ Ｐゴシック"/>
                <a:cs typeface="Trade Gothic Next LT Pro Lt"/>
              </a:rPr>
              <a:t>With BB10 peak and flow functionality App World will be a swipe away from the home screen </a:t>
            </a:r>
          </a:p>
          <a:p>
            <a:pPr>
              <a:spcBef>
                <a:spcPct val="0"/>
              </a:spcBef>
              <a:defRPr/>
            </a:pPr>
            <a:endParaRPr lang="en-GB" sz="1600" dirty="0">
              <a:solidFill>
                <a:schemeClr val="tx1"/>
              </a:solidFill>
              <a:latin typeface="Trade Gothic Next LT Pro Lt"/>
              <a:ea typeface="ＭＳ Ｐゴシック"/>
              <a:cs typeface="Trade Gothic Next LT Pro Lt"/>
            </a:endParaRPr>
          </a:p>
          <a:p>
            <a:pPr>
              <a:spcBef>
                <a:spcPct val="0"/>
              </a:spcBef>
              <a:defRPr/>
            </a:pPr>
            <a:r>
              <a:rPr lang="en-GB" sz="1600" dirty="0">
                <a:solidFill>
                  <a:schemeClr val="tx1"/>
                </a:solidFill>
                <a:latin typeface="Trade Gothic Next LT Pro Lt"/>
                <a:ea typeface="ＭＳ Ｐゴシック"/>
                <a:cs typeface="Trade Gothic Next LT Pro Lt"/>
              </a:rPr>
              <a:t>Your app can be featured in Blackberry World and displayed in Grouped Banner </a:t>
            </a:r>
            <a:r>
              <a:rPr lang="en-GB" sz="1600" dirty="0">
                <a:solidFill>
                  <a:schemeClr val="tx1"/>
                </a:solidFill>
                <a:latin typeface="Trade Gothic Next LT Pro Lt"/>
                <a:ea typeface="ヒラギノ角ゴ Pro W3"/>
                <a:cs typeface="Trade Gothic Next LT Pro Lt"/>
              </a:rPr>
              <a:t/>
            </a:r>
            <a:br>
              <a:rPr lang="en-GB" sz="1600" dirty="0">
                <a:solidFill>
                  <a:schemeClr val="tx1"/>
                </a:solidFill>
                <a:latin typeface="Trade Gothic Next LT Pro Lt"/>
                <a:ea typeface="ヒラギノ角ゴ Pro W3"/>
                <a:cs typeface="Trade Gothic Next LT Pro Lt"/>
              </a:rPr>
            </a:br>
            <a:endParaRPr lang="en-GB" sz="1600" dirty="0">
              <a:solidFill>
                <a:schemeClr val="tx1"/>
              </a:solidFill>
              <a:latin typeface="Trade Gothic Next LT Pro Lt"/>
              <a:ea typeface="ＭＳ Ｐゴシック"/>
              <a:cs typeface="Trade Gothic Next LT Pro Lt"/>
            </a:endParaRPr>
          </a:p>
        </p:txBody>
      </p:sp>
      <p:pic>
        <p:nvPicPr>
          <p:cNvPr id="20493" name="Picture 3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486904">
            <a:off x="6076156" y="3760392"/>
            <a:ext cx="2174875" cy="1069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58" name="Picture 2" descr="C:\Users\ntehrani\Documents\Assets\AW_home.png"/>
          <p:cNvPicPr>
            <a:picLocks noChangeAspect="1" noChangeArrowheads="1"/>
          </p:cNvPicPr>
          <p:nvPr/>
        </p:nvPicPr>
        <p:blipFill>
          <a:blip r:embed="rId5"/>
          <a:srcRect/>
          <a:stretch>
            <a:fillRect/>
          </a:stretch>
        </p:blipFill>
        <p:spPr bwMode="auto">
          <a:xfrm>
            <a:off x="6237883" y="904875"/>
            <a:ext cx="2328664" cy="3881438"/>
          </a:xfrm>
          <a:prstGeom prst="rect">
            <a:avLst/>
          </a:prstGeom>
        </p:spPr>
        <p:style>
          <a:lnRef idx="2">
            <a:schemeClr val="dk1"/>
          </a:lnRef>
          <a:fillRef idx="1">
            <a:schemeClr val="lt1"/>
          </a:fillRef>
          <a:effectRef idx="0">
            <a:schemeClr val="dk1"/>
          </a:effectRef>
          <a:fontRef idx="minor">
            <a:schemeClr val="dk1"/>
          </a:fontRef>
        </p:style>
      </p:pic>
      <p:cxnSp>
        <p:nvCxnSpPr>
          <p:cNvPr id="20498" name="Elbow Connector 12"/>
          <p:cNvCxnSpPr>
            <a:cxnSpLocks noChangeShapeType="1"/>
          </p:cNvCxnSpPr>
          <p:nvPr/>
        </p:nvCxnSpPr>
        <p:spPr bwMode="auto">
          <a:xfrm flipV="1">
            <a:off x="4629747" y="2064744"/>
            <a:ext cx="2478762" cy="2230437"/>
          </a:xfrm>
          <a:prstGeom prst="bentConnector3">
            <a:avLst>
              <a:gd name="adj1" fmla="val 50000"/>
            </a:avLst>
          </a:prstGeom>
          <a:noFill/>
          <a:ln w="28575" algn="ctr">
            <a:solidFill>
              <a:schemeClr val="tx1"/>
            </a:solidFill>
            <a:round/>
            <a:headEnd type="triangle" w="lg" len="lg"/>
            <a:tailEnd type="triangle" w="lg" len="lg"/>
          </a:ln>
          <a:extLst>
            <a:ext uri="{909E8E84-426E-40dd-AFC4-6F175D3DCCD1}">
              <a14:hiddenFill xmlns:a14="http://schemas.microsoft.com/office/drawing/2010/main">
                <a:noFill/>
              </a14:hiddenFill>
            </a:ext>
          </a:extLst>
        </p:spPr>
      </p:cxnSp>
      <p:sp>
        <p:nvSpPr>
          <p:cNvPr id="14" name="Oval 13"/>
          <p:cNvSpPr/>
          <p:nvPr/>
        </p:nvSpPr>
        <p:spPr bwMode="auto">
          <a:xfrm>
            <a:off x="5699125" y="484187"/>
            <a:ext cx="1411883" cy="866881"/>
          </a:xfrm>
          <a:prstGeom prst="ellipse">
            <a:avLst/>
          </a:prstGeom>
          <a:solidFill>
            <a:schemeClr val="accent3"/>
          </a:solidFill>
          <a:ln w="9525" cap="flat" cmpd="sng" algn="ctr">
            <a:solidFill>
              <a:schemeClr val="tx1"/>
            </a:solidFill>
            <a:prstDash val="solid"/>
            <a:round/>
            <a:headEnd type="none" w="med" len="med"/>
            <a:tailEnd type="none" w="med" len="med"/>
          </a:ln>
          <a:effectLst/>
        </p:spPr>
        <p:txBody>
          <a:bodyPr lIns="57150" tIns="28575" rIns="57150" bIns="28575"/>
          <a:lstStyle/>
          <a:p>
            <a:pPr eaLnBrk="0" hangingPunct="0">
              <a:defRPr/>
            </a:pPr>
            <a:r>
              <a:rPr lang="en-US" dirty="0">
                <a:latin typeface="Arial" charset="0"/>
                <a:ea typeface="ＭＳ Ｐゴシック" pitchFamily="-16" charset="-128"/>
              </a:rPr>
              <a:t>Feature Banner </a:t>
            </a:r>
          </a:p>
        </p:txBody>
      </p:sp>
      <p:sp>
        <p:nvSpPr>
          <p:cNvPr id="15" name="Oval 14"/>
          <p:cNvSpPr/>
          <p:nvPr/>
        </p:nvSpPr>
        <p:spPr bwMode="auto">
          <a:xfrm>
            <a:off x="7918649" y="2213571"/>
            <a:ext cx="1070570" cy="610195"/>
          </a:xfrm>
          <a:prstGeom prst="ellipse">
            <a:avLst/>
          </a:prstGeom>
          <a:solidFill>
            <a:schemeClr val="accent3"/>
          </a:solidFill>
          <a:ln w="9525" cap="flat" cmpd="sng" algn="ctr">
            <a:solidFill>
              <a:schemeClr val="tx1"/>
            </a:solidFill>
            <a:prstDash val="solid"/>
            <a:round/>
            <a:headEnd type="none" w="med" len="med"/>
            <a:tailEnd type="none" w="med" len="med"/>
          </a:ln>
          <a:effectLst/>
        </p:spPr>
        <p:txBody>
          <a:bodyPr lIns="57150" tIns="28575" rIns="57150" bIns="28575"/>
          <a:lstStyle/>
          <a:p>
            <a:pPr eaLnBrk="0" hangingPunct="0">
              <a:defRPr/>
            </a:pPr>
            <a:r>
              <a:rPr lang="en-US" sz="1000" dirty="0">
                <a:latin typeface="Arial" charset="0"/>
                <a:ea typeface="ＭＳ Ｐゴシック" pitchFamily="-16" charset="-128"/>
              </a:rPr>
              <a:t>Grouped Banner </a:t>
            </a:r>
          </a:p>
        </p:txBody>
      </p:sp>
    </p:spTree>
    <p:extLst>
      <p:ext uri="{BB962C8B-B14F-4D97-AF65-F5344CB8AC3E}">
        <p14:creationId xmlns:p14="http://schemas.microsoft.com/office/powerpoint/2010/main" val="1454783557"/>
      </p:ext>
    </p:extLst>
  </p:cSld>
  <p:clrMapOvr>
    <a:masterClrMapping/>
  </p:clrMapOvr>
  <p:transition xmlns:p14="http://schemas.microsoft.com/office/powerpoint/2010/main" spd="slow">
    <p:fade thruBlk="1"/>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4"/>
          <p:cNvSpPr txBox="1">
            <a:spLocks noChangeArrowheads="1"/>
          </p:cNvSpPr>
          <p:nvPr/>
        </p:nvSpPr>
        <p:spPr bwMode="auto">
          <a:xfrm>
            <a:off x="285489" y="4385470"/>
            <a:ext cx="8461635" cy="584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6197" tIns="38098" rIns="76197" bIns="38098">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300" dirty="0">
                <a:solidFill>
                  <a:srgbClr val="000000"/>
                </a:solidFill>
                <a:latin typeface="Trade Gothic Next LT Pro" charset="0"/>
              </a:rPr>
              <a:t>https://</a:t>
            </a:r>
            <a:r>
              <a:rPr lang="en-US" sz="3300" dirty="0" err="1">
                <a:solidFill>
                  <a:srgbClr val="000000"/>
                </a:solidFill>
                <a:latin typeface="Trade Gothic Next LT Pro" charset="0"/>
              </a:rPr>
              <a:t>www.facebook.com</a:t>
            </a:r>
            <a:r>
              <a:rPr lang="en-US" sz="3300" dirty="0">
                <a:solidFill>
                  <a:srgbClr val="000000"/>
                </a:solidFill>
                <a:latin typeface="Trade Gothic Next LT Pro" charset="0"/>
              </a:rPr>
              <a:t>/groups/</a:t>
            </a:r>
            <a:r>
              <a:rPr lang="en-US" sz="3300" dirty="0" err="1">
                <a:solidFill>
                  <a:srgbClr val="FF0000"/>
                </a:solidFill>
                <a:latin typeface="Trade Gothic Next LT Pro" charset="0"/>
              </a:rPr>
              <a:t>bbdevhk</a:t>
            </a:r>
            <a:r>
              <a:rPr lang="en-US" sz="3300" dirty="0">
                <a:solidFill>
                  <a:srgbClr val="000000"/>
                </a:solidFill>
                <a:latin typeface="Trade Gothic Next LT Pro" charset="0"/>
              </a:rPr>
              <a:t>/</a:t>
            </a:r>
          </a:p>
        </p:txBody>
      </p:sp>
      <p:pic>
        <p:nvPicPr>
          <p:cNvPr id="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30800" y="405374"/>
            <a:ext cx="3840346" cy="3912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2251" y="1459348"/>
            <a:ext cx="4735111" cy="1683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017987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descr="BBJAM_WorldMap.png"/>
          <p:cNvPicPr>
            <a:picLocks noChangeAspect="1"/>
          </p:cNvPicPr>
          <p:nvPr/>
        </p:nvPicPr>
        <p:blipFill rotWithShape="1">
          <a:blip r:embed="rId3" cstate="print">
            <a:duotone>
              <a:prstClr val="black"/>
              <a:schemeClr val="tx2">
                <a:lumMod val="40000"/>
                <a:lumOff val="60000"/>
                <a:tint val="45000"/>
                <a:satMod val="400000"/>
              </a:schemeClr>
            </a:duotone>
            <a:extLst/>
          </a:blip>
          <a:srcRect l="32681" t="12359" r="10599" b="22476"/>
          <a:stretch/>
        </p:blipFill>
        <p:spPr>
          <a:xfrm>
            <a:off x="2" y="0"/>
            <a:ext cx="9143999" cy="5143500"/>
          </a:xfrm>
          <a:prstGeom prst="rect">
            <a:avLst/>
          </a:prstGeom>
        </p:spPr>
      </p:pic>
      <p:sp>
        <p:nvSpPr>
          <p:cNvPr id="10" name="Oval 9"/>
          <p:cNvSpPr/>
          <p:nvPr/>
        </p:nvSpPr>
        <p:spPr bwMode="auto">
          <a:xfrm flipH="1">
            <a:off x="-4971138" y="-3083311"/>
            <a:ext cx="9670696" cy="9670209"/>
          </a:xfrm>
          <a:prstGeom prst="ellipse">
            <a:avLst/>
          </a:prstGeom>
          <a:gradFill flip="none" rotWithShape="1">
            <a:gsLst>
              <a:gs pos="69000">
                <a:schemeClr val="bg1">
                  <a:alpha val="0"/>
                </a:schemeClr>
              </a:gs>
              <a:gs pos="0">
                <a:schemeClr val="bg1">
                  <a:alpha val="32000"/>
                </a:schemeClr>
              </a:gs>
            </a:gsLst>
            <a:path path="circle">
              <a:fillToRect l="50000" t="50000" r="50000" b="50000"/>
            </a:path>
            <a:tileRect/>
          </a:gradFill>
          <a:ln w="9525" cap="flat" cmpd="sng" algn="ctr">
            <a:noFill/>
            <a:prstDash val="solid"/>
            <a:round/>
            <a:headEnd type="none" w="med" len="med"/>
            <a:tailEnd type="none" w="med" len="med"/>
          </a:ln>
          <a:effectLst/>
        </p:spPr>
        <p:txBody>
          <a:bodyPr lIns="47623" tIns="23811" rIns="47623" bIns="23811"/>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571500" eaLnBrk="1" hangingPunct="1"/>
            <a:endParaRPr lang="en-US" sz="800">
              <a:solidFill>
                <a:srgbClr val="000000"/>
              </a:solidFill>
            </a:endParaRPr>
          </a:p>
        </p:txBody>
      </p:sp>
      <p:grpSp>
        <p:nvGrpSpPr>
          <p:cNvPr id="2" name="Group 10"/>
          <p:cNvGrpSpPr>
            <a:grpSpLocks/>
          </p:cNvGrpSpPr>
          <p:nvPr/>
        </p:nvGrpSpPr>
        <p:grpSpPr bwMode="auto">
          <a:xfrm>
            <a:off x="541167" y="2140444"/>
            <a:ext cx="3138308" cy="1510109"/>
            <a:chOff x="2647618" y="2940050"/>
            <a:chExt cx="6025632" cy="2898595"/>
          </a:xfrm>
        </p:grpSpPr>
        <p:pic>
          <p:nvPicPr>
            <p:cNvPr id="101386"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2647618" y="4487092"/>
              <a:ext cx="6025632" cy="1351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387" name="Picture 7"/>
            <p:cNvPicPr>
              <a:picLocks noChangeAspect="1"/>
            </p:cNvPicPr>
            <p:nvPr/>
          </p:nvPicPr>
          <p:blipFill>
            <a:blip r:embed="rId5">
              <a:extLst>
                <a:ext uri="{28A0092B-C50C-407E-A947-70E740481C1C}">
                  <a14:useLocalDpi xmlns:a14="http://schemas.microsoft.com/office/drawing/2010/main" val="0"/>
                </a:ext>
              </a:extLst>
            </a:blip>
            <a:srcRect r="85887"/>
            <a:stretch>
              <a:fillRect/>
            </a:stretch>
          </p:blipFill>
          <p:spPr bwMode="auto">
            <a:xfrm>
              <a:off x="5410201" y="2940050"/>
              <a:ext cx="507999" cy="477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3"/>
          <p:cNvGrpSpPr>
            <a:grpSpLocks/>
          </p:cNvGrpSpPr>
          <p:nvPr/>
        </p:nvGrpSpPr>
        <p:grpSpPr bwMode="auto">
          <a:xfrm>
            <a:off x="5899992" y="1830439"/>
            <a:ext cx="2873026" cy="1388069"/>
            <a:chOff x="11331184" y="4384581"/>
            <a:chExt cx="5516750" cy="2665518"/>
          </a:xfrm>
        </p:grpSpPr>
        <p:pic>
          <p:nvPicPr>
            <p:cNvPr id="101384"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bwMode="auto">
            <a:xfrm>
              <a:off x="11331184" y="4384581"/>
              <a:ext cx="5516750" cy="1570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385" name="Picture 8"/>
            <p:cNvPicPr>
              <a:picLocks noChangeAspect="1"/>
            </p:cNvPicPr>
            <p:nvPr/>
          </p:nvPicPr>
          <p:blipFill>
            <a:blip r:embed="rId5">
              <a:extLst>
                <a:ext uri="{28A0092B-C50C-407E-A947-70E740481C1C}">
                  <a14:useLocalDpi xmlns:a14="http://schemas.microsoft.com/office/drawing/2010/main" val="0"/>
                </a:ext>
              </a:extLst>
            </a:blip>
            <a:srcRect r="85887"/>
            <a:stretch>
              <a:fillRect/>
            </a:stretch>
          </p:blipFill>
          <p:spPr bwMode="auto">
            <a:xfrm>
              <a:off x="13868401" y="6572250"/>
              <a:ext cx="507999" cy="477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526661657"/>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TextBox 7"/>
          <p:cNvSpPr txBox="1">
            <a:spLocks noChangeArrowheads="1"/>
          </p:cNvSpPr>
          <p:nvPr/>
        </p:nvSpPr>
        <p:spPr bwMode="auto">
          <a:xfrm>
            <a:off x="9545638" y="4095750"/>
            <a:ext cx="184666" cy="369332"/>
          </a:xfrm>
          <a:prstGeom prst="rect">
            <a:avLst/>
          </a:prstGeom>
          <a:noFill/>
          <a:ln w="9525">
            <a:noFill/>
            <a:miter lim="800000"/>
            <a:headEnd/>
            <a:tailEnd/>
          </a:ln>
        </p:spPr>
        <p:txBody>
          <a:bodyPr wrap="none" lIns="91440" tIns="45720" rIns="91440" bIns="45720">
            <a:spAutoFit/>
          </a:bodyPr>
          <a:lstStyle/>
          <a:p>
            <a:endParaRPr lang="en-US">
              <a:solidFill>
                <a:prstClr val="black"/>
              </a:solidFill>
              <a:latin typeface="Calibri" pitchFamily="34" charset="0"/>
            </a:endParaRPr>
          </a:p>
        </p:txBody>
      </p:sp>
      <p:pic>
        <p:nvPicPr>
          <p:cNvPr id="32772" name="Picture 9" descr="BB 10 logo white.psd"/>
          <p:cNvPicPr>
            <a:picLocks noChangeAspect="1"/>
          </p:cNvPicPr>
          <p:nvPr/>
        </p:nvPicPr>
        <p:blipFill>
          <a:blip r:embed="rId3"/>
          <a:srcRect/>
          <a:stretch>
            <a:fillRect/>
          </a:stretch>
        </p:blipFill>
        <p:spPr bwMode="auto">
          <a:xfrm>
            <a:off x="6523038" y="4497388"/>
            <a:ext cx="2400300" cy="315912"/>
          </a:xfrm>
          <a:prstGeom prst="rect">
            <a:avLst/>
          </a:prstGeom>
          <a:noFill/>
          <a:ln w="9525">
            <a:noFill/>
            <a:miter lim="800000"/>
            <a:headEnd/>
            <a:tailEnd/>
          </a:ln>
        </p:spPr>
      </p:pic>
      <p:pic>
        <p:nvPicPr>
          <p:cNvPr id="32773" name="Picture 4" descr="Red star.psd"/>
          <p:cNvPicPr>
            <a:picLocks noChangeAspect="1"/>
          </p:cNvPicPr>
          <p:nvPr/>
        </p:nvPicPr>
        <p:blipFill>
          <a:blip r:embed="rId4"/>
          <a:srcRect r="-3912" b="-4291"/>
          <a:stretch>
            <a:fillRect/>
          </a:stretch>
        </p:blipFill>
        <p:spPr bwMode="auto">
          <a:xfrm>
            <a:off x="3707303" y="1751662"/>
            <a:ext cx="333375" cy="333375"/>
          </a:xfrm>
          <a:prstGeom prst="rect">
            <a:avLst/>
          </a:prstGeom>
          <a:noFill/>
          <a:ln w="9525">
            <a:noFill/>
            <a:miter lim="800000"/>
            <a:headEnd/>
            <a:tailEnd/>
          </a:ln>
        </p:spPr>
      </p:pic>
      <p:sp>
        <p:nvSpPr>
          <p:cNvPr id="8" name="Title 1"/>
          <p:cNvSpPr txBox="1">
            <a:spLocks/>
          </p:cNvSpPr>
          <p:nvPr/>
        </p:nvSpPr>
        <p:spPr bwMode="black">
          <a:xfrm>
            <a:off x="1001044" y="2153025"/>
            <a:ext cx="6359489" cy="1380822"/>
          </a:xfrm>
          <a:prstGeom prst="rect">
            <a:avLst/>
          </a:prstGeom>
          <a:noFill/>
          <a:ln w="9525">
            <a:noFill/>
            <a:miter lim="800000"/>
            <a:headEnd/>
            <a:tailEnd/>
          </a:ln>
        </p:spPr>
        <p:txBody>
          <a:bodyPr vert="horz" wrap="square" lIns="108000" tIns="0" rIns="0" bIns="0" numCol="1" anchor="ctr" anchorCtr="0" compatLnSpc="1">
            <a:prstTxWarp prst="textNoShape">
              <a:avLst/>
            </a:prstTxWarp>
          </a:bodyPr>
          <a:lstStyle/>
          <a:p>
            <a:pPr defTabSz="815975">
              <a:lnSpc>
                <a:spcPct val="80000"/>
              </a:lnSpc>
              <a:defRPr/>
            </a:pPr>
            <a:r>
              <a:rPr lang="en-GB" sz="3600" spc="-150" dirty="0">
                <a:gradFill flip="none" rotWithShape="1">
                  <a:gsLst>
                    <a:gs pos="60000">
                      <a:srgbClr val="0168AE"/>
                    </a:gs>
                    <a:gs pos="15000">
                      <a:srgbClr val="00A8DF"/>
                    </a:gs>
                  </a:gsLst>
                  <a:lin ang="10800000" scaled="1"/>
                  <a:tileRect/>
                </a:gradFill>
                <a:latin typeface="Trade Gothic Next LT Pro Lt"/>
                <a:ea typeface="MS PGothic" pitchFamily="34" charset="-128"/>
                <a:cs typeface="Trade Gothic Next LT Pro Lt"/>
              </a:rPr>
              <a:t>THANK YOU!</a:t>
            </a:r>
          </a:p>
          <a:p>
            <a:pPr defTabSz="815975">
              <a:lnSpc>
                <a:spcPct val="80000"/>
              </a:lnSpc>
              <a:defRPr/>
            </a:pPr>
            <a:endParaRPr lang="en-GB" sz="3000" spc="-150" dirty="0">
              <a:gradFill flip="none" rotWithShape="1">
                <a:gsLst>
                  <a:gs pos="60000">
                    <a:srgbClr val="0168AE"/>
                  </a:gs>
                  <a:gs pos="15000">
                    <a:srgbClr val="00A8DF"/>
                  </a:gs>
                </a:gsLst>
                <a:lin ang="10800000" scaled="1"/>
                <a:tileRect/>
              </a:gradFill>
              <a:latin typeface="Trade Gothic Next LT Pro Lt"/>
              <a:ea typeface="MS PGothic" pitchFamily="34" charset="-128"/>
              <a:cs typeface="Trade Gothic Next LT Pro Lt"/>
            </a:endParaRPr>
          </a:p>
          <a:p>
            <a:pPr defTabSz="815975">
              <a:lnSpc>
                <a:spcPct val="80000"/>
              </a:lnSpc>
              <a:defRPr/>
            </a:pPr>
            <a:endParaRPr lang="en-GB" sz="3000" spc="-150" dirty="0">
              <a:gradFill flip="none" rotWithShape="1">
                <a:gsLst>
                  <a:gs pos="60000">
                    <a:srgbClr val="0168AE"/>
                  </a:gs>
                  <a:gs pos="15000">
                    <a:srgbClr val="00A8DF"/>
                  </a:gs>
                </a:gsLst>
                <a:lin ang="10800000" scaled="1"/>
                <a:tileRect/>
              </a:gradFill>
              <a:latin typeface="Trade Gothic Next LT Pro Lt"/>
              <a:ea typeface="MS PGothic" pitchFamily="34" charset="-128"/>
              <a:cs typeface="Trade Gothic Next LT Pro Lt"/>
            </a:endParaRPr>
          </a:p>
        </p:txBody>
      </p:sp>
    </p:spTree>
    <p:extLst>
      <p:ext uri="{BB962C8B-B14F-4D97-AF65-F5344CB8AC3E}">
        <p14:creationId xmlns:p14="http://schemas.microsoft.com/office/powerpoint/2010/main" val="1596623522"/>
      </p:ext>
    </p:extLst>
  </p:cSld>
  <p:clrMapOvr>
    <a:masterClrMapping/>
  </p:clrMapOvr>
  <p:transition xmlns:p14="http://schemas.microsoft.com/office/powerpoint/2010/main" spd="med">
    <p:fade thruBlk="1"/>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4"/>
          <p:cNvSpPr>
            <a:spLocks noChangeArrowheads="1"/>
          </p:cNvSpPr>
          <p:nvPr/>
        </p:nvSpPr>
        <p:spPr bwMode="auto">
          <a:xfrm>
            <a:off x="366305" y="668734"/>
            <a:ext cx="4114800" cy="3998516"/>
          </a:xfrm>
          <a:prstGeom prst="roundRect">
            <a:avLst>
              <a:gd name="adj" fmla="val 5199"/>
            </a:avLst>
          </a:prstGeom>
          <a:noFill/>
          <a:ln w="19050" algn="ctr">
            <a:solidFill>
              <a:srgbClr val="0082D1"/>
            </a:solidFill>
            <a:round/>
            <a:headEnd/>
            <a:tailEnd/>
          </a:ln>
          <a:extLst>
            <a:ext uri="{909E8E84-426E-40dd-AFC4-6F175D3DCCD1}">
              <a14:hiddenFill xmlns:a14="http://schemas.microsoft.com/office/drawing/2010/main">
                <a:solidFill>
                  <a:srgbClr val="FFFFFF"/>
                </a:solidFill>
              </a14:hiddenFill>
            </a:ext>
          </a:extLst>
        </p:spPr>
        <p:txBody>
          <a:bodyPr lIns="57139" tIns="28569" rIns="57139" bIns="28569" anchor="ctr"/>
          <a:lstStyle/>
          <a:p>
            <a:pPr algn="ctr" defTabSz="571500"/>
            <a:endParaRPr lang="en-US" sz="1600">
              <a:latin typeface="Trade Gothic Next LT Pro" pitchFamily="34" charset="0"/>
            </a:endParaRPr>
          </a:p>
        </p:txBody>
      </p:sp>
      <p:sp>
        <p:nvSpPr>
          <p:cNvPr id="11" name="Text Placeholder 21"/>
          <p:cNvSpPr txBox="1">
            <a:spLocks/>
          </p:cNvSpPr>
          <p:nvPr/>
        </p:nvSpPr>
        <p:spPr bwMode="auto">
          <a:xfrm>
            <a:off x="385544" y="4429126"/>
            <a:ext cx="1729383"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7139" tIns="28569" rIns="57139" bIns="28569" anchor="b"/>
          <a:lstStyle>
            <a:lvl1pPr marL="173038" indent="-173038" eaLnBrk="0" hangingPunct="0">
              <a:defRPr sz="1300">
                <a:solidFill>
                  <a:srgbClr val="FFFFFF"/>
                </a:solidFill>
                <a:latin typeface="Calibri" pitchFamily="34" charset="0"/>
                <a:ea typeface="MS PGothic" pitchFamily="34" charset="-128"/>
              </a:defRPr>
            </a:lvl1pPr>
            <a:lvl2pPr marL="742950" indent="-285750" eaLnBrk="0" hangingPunct="0">
              <a:defRPr sz="1300">
                <a:solidFill>
                  <a:srgbClr val="FFFFFF"/>
                </a:solidFill>
                <a:latin typeface="Calibri" pitchFamily="34" charset="0"/>
                <a:ea typeface="MS PGothic" pitchFamily="34" charset="-128"/>
              </a:defRPr>
            </a:lvl2pPr>
            <a:lvl3pPr marL="1143000" indent="-228600" eaLnBrk="0" hangingPunct="0">
              <a:defRPr sz="1300">
                <a:solidFill>
                  <a:srgbClr val="FFFFFF"/>
                </a:solidFill>
                <a:latin typeface="Calibri" pitchFamily="34" charset="0"/>
                <a:ea typeface="MS PGothic" pitchFamily="34" charset="-128"/>
              </a:defRPr>
            </a:lvl3pPr>
            <a:lvl4pPr marL="1600200" indent="-228600" eaLnBrk="0" hangingPunct="0">
              <a:defRPr sz="1300">
                <a:solidFill>
                  <a:srgbClr val="FFFFFF"/>
                </a:solidFill>
                <a:latin typeface="Calibri" pitchFamily="34" charset="0"/>
                <a:ea typeface="MS PGothic" pitchFamily="34" charset="-128"/>
              </a:defRPr>
            </a:lvl4pPr>
            <a:lvl5pPr marL="2057400" indent="-228600" eaLnBrk="0" hangingPunct="0">
              <a:defRPr sz="1300">
                <a:solidFill>
                  <a:srgbClr val="FFFFFF"/>
                </a:solidFill>
                <a:latin typeface="Calibri" pitchFamily="34" charset="0"/>
                <a:ea typeface="MS PGothic" pitchFamily="34" charset="-128"/>
              </a:defRPr>
            </a:lvl5pPr>
            <a:lvl6pPr marL="2514600" indent="-228600" eaLnBrk="0" fontAlgn="base" hangingPunct="0">
              <a:spcBef>
                <a:spcPct val="0"/>
              </a:spcBef>
              <a:spcAft>
                <a:spcPct val="0"/>
              </a:spcAft>
              <a:defRPr sz="1300">
                <a:solidFill>
                  <a:srgbClr val="FFFFFF"/>
                </a:solidFill>
                <a:latin typeface="Calibri" pitchFamily="34" charset="0"/>
                <a:ea typeface="MS PGothic" pitchFamily="34" charset="-128"/>
              </a:defRPr>
            </a:lvl6pPr>
            <a:lvl7pPr marL="2971800" indent="-228600" eaLnBrk="0" fontAlgn="base" hangingPunct="0">
              <a:spcBef>
                <a:spcPct val="0"/>
              </a:spcBef>
              <a:spcAft>
                <a:spcPct val="0"/>
              </a:spcAft>
              <a:defRPr sz="1300">
                <a:solidFill>
                  <a:srgbClr val="FFFFFF"/>
                </a:solidFill>
                <a:latin typeface="Calibri" pitchFamily="34" charset="0"/>
                <a:ea typeface="MS PGothic" pitchFamily="34" charset="-128"/>
              </a:defRPr>
            </a:lvl7pPr>
            <a:lvl8pPr marL="3429000" indent="-228600" eaLnBrk="0" fontAlgn="base" hangingPunct="0">
              <a:spcBef>
                <a:spcPct val="0"/>
              </a:spcBef>
              <a:spcAft>
                <a:spcPct val="0"/>
              </a:spcAft>
              <a:defRPr sz="1300">
                <a:solidFill>
                  <a:srgbClr val="FFFFFF"/>
                </a:solidFill>
                <a:latin typeface="Calibri" pitchFamily="34" charset="0"/>
                <a:ea typeface="MS PGothic" pitchFamily="34" charset="-128"/>
              </a:defRPr>
            </a:lvl8pPr>
            <a:lvl9pPr marL="3886200" indent="-228600" eaLnBrk="0" fontAlgn="base" hangingPunct="0">
              <a:spcBef>
                <a:spcPct val="0"/>
              </a:spcBef>
              <a:spcAft>
                <a:spcPct val="0"/>
              </a:spcAft>
              <a:defRPr sz="1300">
                <a:solidFill>
                  <a:srgbClr val="FFFFFF"/>
                </a:solidFill>
                <a:latin typeface="Calibri" pitchFamily="34" charset="0"/>
                <a:ea typeface="MS PGothic" pitchFamily="34" charset="-128"/>
              </a:defRPr>
            </a:lvl9pPr>
          </a:lstStyle>
          <a:p>
            <a:pPr defTabSz="571500" eaLnBrk="1" hangingPunct="1">
              <a:buClr>
                <a:srgbClr val="0082D1"/>
              </a:buClr>
            </a:pPr>
            <a:r>
              <a:rPr lang="en-US" sz="600" i="1" dirty="0">
                <a:solidFill>
                  <a:schemeClr val="tx1"/>
                </a:solidFill>
                <a:latin typeface="Trade Gothic Next LT Pro" pitchFamily="34" charset="0"/>
              </a:rPr>
              <a:t>Source: Nielsen  </a:t>
            </a:r>
            <a:r>
              <a:rPr lang="en-US" sz="600" i="1" dirty="0" err="1">
                <a:solidFill>
                  <a:schemeClr val="tx1"/>
                </a:solidFill>
                <a:latin typeface="Trade Gothic Next LT Pro" pitchFamily="34" charset="0"/>
              </a:rPr>
              <a:t>BlackBoard</a:t>
            </a:r>
            <a:r>
              <a:rPr lang="en-US" sz="600" i="1" dirty="0">
                <a:solidFill>
                  <a:schemeClr val="tx1"/>
                </a:solidFill>
                <a:latin typeface="Trade Gothic Next LT Pro" pitchFamily="34" charset="0"/>
              </a:rPr>
              <a:t> Dashboard</a:t>
            </a:r>
          </a:p>
        </p:txBody>
      </p:sp>
      <p:pic>
        <p:nvPicPr>
          <p:cNvPr id="37" name="Picture 90" descr="http://t2.gstatic.com/images?q=tbn:ANd9GcTPeI-5bJmL8LPJWPuL7FRHGyfx9l1qYCEx5gIJ1aRtKTggw-p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95501" y="1533475"/>
            <a:ext cx="615781" cy="618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Title 1"/>
          <p:cNvSpPr txBox="1">
            <a:spLocks/>
          </p:cNvSpPr>
          <p:nvPr/>
        </p:nvSpPr>
        <p:spPr bwMode="white">
          <a:xfrm>
            <a:off x="683377" y="903298"/>
            <a:ext cx="3339348" cy="346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1304925" eaLnBrk="0" hangingPunct="0">
              <a:defRPr sz="1300">
                <a:solidFill>
                  <a:srgbClr val="FFFFFF"/>
                </a:solidFill>
                <a:latin typeface="Calibri" pitchFamily="34" charset="0"/>
                <a:ea typeface="MS PGothic" pitchFamily="34" charset="-128"/>
              </a:defRPr>
            </a:lvl1pPr>
            <a:lvl2pPr marL="742950" indent="-285750" defTabSz="1304925" eaLnBrk="0" hangingPunct="0">
              <a:defRPr sz="1300">
                <a:solidFill>
                  <a:srgbClr val="FFFFFF"/>
                </a:solidFill>
                <a:latin typeface="Calibri" pitchFamily="34" charset="0"/>
                <a:ea typeface="MS PGothic" pitchFamily="34" charset="-128"/>
              </a:defRPr>
            </a:lvl2pPr>
            <a:lvl3pPr marL="1143000" indent="-228600" defTabSz="1304925" eaLnBrk="0" hangingPunct="0">
              <a:defRPr sz="1300">
                <a:solidFill>
                  <a:srgbClr val="FFFFFF"/>
                </a:solidFill>
                <a:latin typeface="Calibri" pitchFamily="34" charset="0"/>
                <a:ea typeface="MS PGothic" pitchFamily="34" charset="-128"/>
              </a:defRPr>
            </a:lvl3pPr>
            <a:lvl4pPr marL="1600200" indent="-228600" defTabSz="1304925" eaLnBrk="0" hangingPunct="0">
              <a:defRPr sz="1300">
                <a:solidFill>
                  <a:srgbClr val="FFFFFF"/>
                </a:solidFill>
                <a:latin typeface="Calibri" pitchFamily="34" charset="0"/>
                <a:ea typeface="MS PGothic" pitchFamily="34" charset="-128"/>
              </a:defRPr>
            </a:lvl4pPr>
            <a:lvl5pPr marL="2057400" indent="-228600" defTabSz="1304925" eaLnBrk="0" hangingPunct="0">
              <a:defRPr sz="1300">
                <a:solidFill>
                  <a:srgbClr val="FFFFFF"/>
                </a:solidFill>
                <a:latin typeface="Calibri" pitchFamily="34" charset="0"/>
                <a:ea typeface="MS PGothic" pitchFamily="34" charset="-128"/>
              </a:defRPr>
            </a:lvl5pPr>
            <a:lvl6pPr marL="2514600" indent="-228600" defTabSz="1304925" eaLnBrk="0" fontAlgn="base" hangingPunct="0">
              <a:spcBef>
                <a:spcPct val="0"/>
              </a:spcBef>
              <a:spcAft>
                <a:spcPct val="0"/>
              </a:spcAft>
              <a:defRPr sz="1300">
                <a:solidFill>
                  <a:srgbClr val="FFFFFF"/>
                </a:solidFill>
                <a:latin typeface="Calibri" pitchFamily="34" charset="0"/>
                <a:ea typeface="MS PGothic" pitchFamily="34" charset="-128"/>
              </a:defRPr>
            </a:lvl6pPr>
            <a:lvl7pPr marL="2971800" indent="-228600" defTabSz="1304925" eaLnBrk="0" fontAlgn="base" hangingPunct="0">
              <a:spcBef>
                <a:spcPct val="0"/>
              </a:spcBef>
              <a:spcAft>
                <a:spcPct val="0"/>
              </a:spcAft>
              <a:defRPr sz="1300">
                <a:solidFill>
                  <a:srgbClr val="FFFFFF"/>
                </a:solidFill>
                <a:latin typeface="Calibri" pitchFamily="34" charset="0"/>
                <a:ea typeface="MS PGothic" pitchFamily="34" charset="-128"/>
              </a:defRPr>
            </a:lvl7pPr>
            <a:lvl8pPr marL="3429000" indent="-228600" defTabSz="1304925" eaLnBrk="0" fontAlgn="base" hangingPunct="0">
              <a:spcBef>
                <a:spcPct val="0"/>
              </a:spcBef>
              <a:spcAft>
                <a:spcPct val="0"/>
              </a:spcAft>
              <a:defRPr sz="1300">
                <a:solidFill>
                  <a:srgbClr val="FFFFFF"/>
                </a:solidFill>
                <a:latin typeface="Calibri" pitchFamily="34" charset="0"/>
                <a:ea typeface="MS PGothic" pitchFamily="34" charset="-128"/>
              </a:defRPr>
            </a:lvl8pPr>
            <a:lvl9pPr marL="3886200" indent="-228600" defTabSz="1304925" eaLnBrk="0" fontAlgn="base" hangingPunct="0">
              <a:spcBef>
                <a:spcPct val="0"/>
              </a:spcBef>
              <a:spcAft>
                <a:spcPct val="0"/>
              </a:spcAft>
              <a:defRPr sz="1300">
                <a:solidFill>
                  <a:srgbClr val="FFFFFF"/>
                </a:solidFill>
                <a:latin typeface="Calibri" pitchFamily="34" charset="0"/>
                <a:ea typeface="MS PGothic" pitchFamily="34" charset="-128"/>
              </a:defRPr>
            </a:lvl9pPr>
          </a:lstStyle>
          <a:p>
            <a:pPr algn="ctr" fontAlgn="base">
              <a:spcBef>
                <a:spcPct val="0"/>
              </a:spcBef>
              <a:spcAft>
                <a:spcPct val="0"/>
              </a:spcAft>
            </a:pPr>
            <a:r>
              <a:rPr lang="en-US" sz="1800" b="1" dirty="0">
                <a:solidFill>
                  <a:schemeClr val="tx1"/>
                </a:solidFill>
                <a:latin typeface="Trade Gothic Next LT Pro" pitchFamily="34" charset="0"/>
              </a:rPr>
              <a:t>Total Population 7.1 Million</a:t>
            </a:r>
          </a:p>
        </p:txBody>
      </p:sp>
      <p:sp>
        <p:nvSpPr>
          <p:cNvPr id="39" name="TextBox 7"/>
          <p:cNvSpPr txBox="1">
            <a:spLocks noChangeArrowheads="1"/>
          </p:cNvSpPr>
          <p:nvPr/>
        </p:nvSpPr>
        <p:spPr bwMode="auto">
          <a:xfrm>
            <a:off x="1457326" y="1538991"/>
            <a:ext cx="638175" cy="307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7139" tIns="28569" rIns="57139" bIns="28569">
            <a:spAutoFit/>
          </a:bodyPr>
          <a:lstStyle>
            <a:lvl1pPr eaLnBrk="0" hangingPunct="0">
              <a:defRPr sz="1300">
                <a:solidFill>
                  <a:srgbClr val="FFFFFF"/>
                </a:solidFill>
                <a:latin typeface="Calibri" pitchFamily="34" charset="0"/>
                <a:ea typeface="MS PGothic" pitchFamily="34" charset="-128"/>
              </a:defRPr>
            </a:lvl1pPr>
            <a:lvl2pPr marL="742950" indent="-285750" eaLnBrk="0" hangingPunct="0">
              <a:defRPr sz="1300">
                <a:solidFill>
                  <a:srgbClr val="FFFFFF"/>
                </a:solidFill>
                <a:latin typeface="Calibri" pitchFamily="34" charset="0"/>
                <a:ea typeface="MS PGothic" pitchFamily="34" charset="-128"/>
              </a:defRPr>
            </a:lvl2pPr>
            <a:lvl3pPr marL="1143000" indent="-228600" eaLnBrk="0" hangingPunct="0">
              <a:defRPr sz="1300">
                <a:solidFill>
                  <a:srgbClr val="FFFFFF"/>
                </a:solidFill>
                <a:latin typeface="Calibri" pitchFamily="34" charset="0"/>
                <a:ea typeface="MS PGothic" pitchFamily="34" charset="-128"/>
              </a:defRPr>
            </a:lvl3pPr>
            <a:lvl4pPr marL="1600200" indent="-228600" eaLnBrk="0" hangingPunct="0">
              <a:defRPr sz="1300">
                <a:solidFill>
                  <a:srgbClr val="FFFFFF"/>
                </a:solidFill>
                <a:latin typeface="Calibri" pitchFamily="34" charset="0"/>
                <a:ea typeface="MS PGothic" pitchFamily="34" charset="-128"/>
              </a:defRPr>
            </a:lvl4pPr>
            <a:lvl5pPr marL="2057400" indent="-228600" eaLnBrk="0" hangingPunct="0">
              <a:defRPr sz="1300">
                <a:solidFill>
                  <a:srgbClr val="FFFFFF"/>
                </a:solidFill>
                <a:latin typeface="Calibri" pitchFamily="34" charset="0"/>
                <a:ea typeface="MS PGothic" pitchFamily="34" charset="-128"/>
              </a:defRPr>
            </a:lvl5pPr>
            <a:lvl6pPr marL="2514600" indent="-228600" eaLnBrk="0" fontAlgn="base" hangingPunct="0">
              <a:spcBef>
                <a:spcPct val="0"/>
              </a:spcBef>
              <a:spcAft>
                <a:spcPct val="0"/>
              </a:spcAft>
              <a:defRPr sz="1300">
                <a:solidFill>
                  <a:srgbClr val="FFFFFF"/>
                </a:solidFill>
                <a:latin typeface="Calibri" pitchFamily="34" charset="0"/>
                <a:ea typeface="MS PGothic" pitchFamily="34" charset="-128"/>
              </a:defRPr>
            </a:lvl6pPr>
            <a:lvl7pPr marL="2971800" indent="-228600" eaLnBrk="0" fontAlgn="base" hangingPunct="0">
              <a:spcBef>
                <a:spcPct val="0"/>
              </a:spcBef>
              <a:spcAft>
                <a:spcPct val="0"/>
              </a:spcAft>
              <a:defRPr sz="1300">
                <a:solidFill>
                  <a:srgbClr val="FFFFFF"/>
                </a:solidFill>
                <a:latin typeface="Calibri" pitchFamily="34" charset="0"/>
                <a:ea typeface="MS PGothic" pitchFamily="34" charset="-128"/>
              </a:defRPr>
            </a:lvl7pPr>
            <a:lvl8pPr marL="3429000" indent="-228600" eaLnBrk="0" fontAlgn="base" hangingPunct="0">
              <a:spcBef>
                <a:spcPct val="0"/>
              </a:spcBef>
              <a:spcAft>
                <a:spcPct val="0"/>
              </a:spcAft>
              <a:defRPr sz="1300">
                <a:solidFill>
                  <a:srgbClr val="FFFFFF"/>
                </a:solidFill>
                <a:latin typeface="Calibri" pitchFamily="34" charset="0"/>
                <a:ea typeface="MS PGothic" pitchFamily="34" charset="-128"/>
              </a:defRPr>
            </a:lvl8pPr>
            <a:lvl9pPr marL="3886200" indent="-228600" eaLnBrk="0" fontAlgn="base" hangingPunct="0">
              <a:spcBef>
                <a:spcPct val="0"/>
              </a:spcBef>
              <a:spcAft>
                <a:spcPct val="0"/>
              </a:spcAft>
              <a:defRPr sz="1300">
                <a:solidFill>
                  <a:srgbClr val="FFFFFF"/>
                </a:solidFill>
                <a:latin typeface="Calibri" pitchFamily="34" charset="0"/>
                <a:ea typeface="MS PGothic" pitchFamily="34" charset="-128"/>
              </a:defRPr>
            </a:lvl9pPr>
          </a:lstStyle>
          <a:p>
            <a:pPr algn="r" defTabSz="571500" eaLnBrk="1" hangingPunct="1"/>
            <a:r>
              <a:rPr lang="en-US" sz="1600" b="1" dirty="0">
                <a:solidFill>
                  <a:schemeClr val="tx1"/>
                </a:solidFill>
                <a:latin typeface="Trade Gothic Next LT Pro" pitchFamily="34" charset="0"/>
              </a:rPr>
              <a:t>52%</a:t>
            </a:r>
          </a:p>
        </p:txBody>
      </p:sp>
      <p:sp>
        <p:nvSpPr>
          <p:cNvPr id="40" name="TextBox 86"/>
          <p:cNvSpPr txBox="1">
            <a:spLocks noChangeArrowheads="1"/>
          </p:cNvSpPr>
          <p:nvPr/>
        </p:nvSpPr>
        <p:spPr bwMode="auto">
          <a:xfrm>
            <a:off x="2711281" y="1538991"/>
            <a:ext cx="736584" cy="307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7139" tIns="28569" rIns="57139" bIns="28569">
            <a:spAutoFit/>
          </a:bodyPr>
          <a:lstStyle>
            <a:lvl1pPr eaLnBrk="0" hangingPunct="0">
              <a:defRPr sz="1300">
                <a:solidFill>
                  <a:srgbClr val="FFFFFF"/>
                </a:solidFill>
                <a:latin typeface="Calibri" pitchFamily="34" charset="0"/>
                <a:ea typeface="MS PGothic" pitchFamily="34" charset="-128"/>
              </a:defRPr>
            </a:lvl1pPr>
            <a:lvl2pPr marL="742950" indent="-285750" eaLnBrk="0" hangingPunct="0">
              <a:defRPr sz="1300">
                <a:solidFill>
                  <a:srgbClr val="FFFFFF"/>
                </a:solidFill>
                <a:latin typeface="Calibri" pitchFamily="34" charset="0"/>
                <a:ea typeface="MS PGothic" pitchFamily="34" charset="-128"/>
              </a:defRPr>
            </a:lvl2pPr>
            <a:lvl3pPr marL="1143000" indent="-228600" eaLnBrk="0" hangingPunct="0">
              <a:defRPr sz="1300">
                <a:solidFill>
                  <a:srgbClr val="FFFFFF"/>
                </a:solidFill>
                <a:latin typeface="Calibri" pitchFamily="34" charset="0"/>
                <a:ea typeface="MS PGothic" pitchFamily="34" charset="-128"/>
              </a:defRPr>
            </a:lvl3pPr>
            <a:lvl4pPr marL="1600200" indent="-228600" eaLnBrk="0" hangingPunct="0">
              <a:defRPr sz="1300">
                <a:solidFill>
                  <a:srgbClr val="FFFFFF"/>
                </a:solidFill>
                <a:latin typeface="Calibri" pitchFamily="34" charset="0"/>
                <a:ea typeface="MS PGothic" pitchFamily="34" charset="-128"/>
              </a:defRPr>
            </a:lvl4pPr>
            <a:lvl5pPr marL="2057400" indent="-228600" eaLnBrk="0" hangingPunct="0">
              <a:defRPr sz="1300">
                <a:solidFill>
                  <a:srgbClr val="FFFFFF"/>
                </a:solidFill>
                <a:latin typeface="Calibri" pitchFamily="34" charset="0"/>
                <a:ea typeface="MS PGothic" pitchFamily="34" charset="-128"/>
              </a:defRPr>
            </a:lvl5pPr>
            <a:lvl6pPr marL="2514600" indent="-228600" eaLnBrk="0" fontAlgn="base" hangingPunct="0">
              <a:spcBef>
                <a:spcPct val="0"/>
              </a:spcBef>
              <a:spcAft>
                <a:spcPct val="0"/>
              </a:spcAft>
              <a:defRPr sz="1300">
                <a:solidFill>
                  <a:srgbClr val="FFFFFF"/>
                </a:solidFill>
                <a:latin typeface="Calibri" pitchFamily="34" charset="0"/>
                <a:ea typeface="MS PGothic" pitchFamily="34" charset="-128"/>
              </a:defRPr>
            </a:lvl6pPr>
            <a:lvl7pPr marL="2971800" indent="-228600" eaLnBrk="0" fontAlgn="base" hangingPunct="0">
              <a:spcBef>
                <a:spcPct val="0"/>
              </a:spcBef>
              <a:spcAft>
                <a:spcPct val="0"/>
              </a:spcAft>
              <a:defRPr sz="1300">
                <a:solidFill>
                  <a:srgbClr val="FFFFFF"/>
                </a:solidFill>
                <a:latin typeface="Calibri" pitchFamily="34" charset="0"/>
                <a:ea typeface="MS PGothic" pitchFamily="34" charset="-128"/>
              </a:defRPr>
            </a:lvl7pPr>
            <a:lvl8pPr marL="3429000" indent="-228600" eaLnBrk="0" fontAlgn="base" hangingPunct="0">
              <a:spcBef>
                <a:spcPct val="0"/>
              </a:spcBef>
              <a:spcAft>
                <a:spcPct val="0"/>
              </a:spcAft>
              <a:defRPr sz="1300">
                <a:solidFill>
                  <a:srgbClr val="FFFFFF"/>
                </a:solidFill>
                <a:latin typeface="Calibri" pitchFamily="34" charset="0"/>
                <a:ea typeface="MS PGothic" pitchFamily="34" charset="-128"/>
              </a:defRPr>
            </a:lvl8pPr>
            <a:lvl9pPr marL="3886200" indent="-228600" eaLnBrk="0" fontAlgn="base" hangingPunct="0">
              <a:spcBef>
                <a:spcPct val="0"/>
              </a:spcBef>
              <a:spcAft>
                <a:spcPct val="0"/>
              </a:spcAft>
              <a:defRPr sz="1300">
                <a:solidFill>
                  <a:srgbClr val="FFFFFF"/>
                </a:solidFill>
                <a:latin typeface="Calibri" pitchFamily="34" charset="0"/>
                <a:ea typeface="MS PGothic" pitchFamily="34" charset="-128"/>
              </a:defRPr>
            </a:lvl9pPr>
          </a:lstStyle>
          <a:p>
            <a:pPr defTabSz="571500" eaLnBrk="1" hangingPunct="1"/>
            <a:r>
              <a:rPr lang="en-US" sz="1600" b="1" dirty="0">
                <a:solidFill>
                  <a:schemeClr val="tx1"/>
                </a:solidFill>
                <a:latin typeface="Trade Gothic Next LT Pro" pitchFamily="34" charset="0"/>
              </a:rPr>
              <a:t>48%</a:t>
            </a:r>
          </a:p>
        </p:txBody>
      </p:sp>
      <p:sp>
        <p:nvSpPr>
          <p:cNvPr id="41" name="Rectangle 8"/>
          <p:cNvSpPr>
            <a:spLocks noChangeArrowheads="1"/>
          </p:cNvSpPr>
          <p:nvPr/>
        </p:nvSpPr>
        <p:spPr bwMode="auto">
          <a:xfrm>
            <a:off x="632121" y="1060107"/>
            <a:ext cx="3426200" cy="307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7139" tIns="28569" rIns="57139" bIns="28569">
            <a:spAutoFit/>
          </a:bodyPr>
          <a:lstStyle/>
          <a:p>
            <a:pPr defTabSz="571500"/>
            <a:endParaRPr lang="en-US" sz="1600" b="1" dirty="0">
              <a:latin typeface="Trade Gothic Next LT Pro" pitchFamily="34" charset="0"/>
            </a:endParaRPr>
          </a:p>
        </p:txBody>
      </p:sp>
      <p:sp>
        <p:nvSpPr>
          <p:cNvPr id="32" name="Rounded Rectangle 14"/>
          <p:cNvSpPr>
            <a:spLocks noChangeArrowheads="1"/>
          </p:cNvSpPr>
          <p:nvPr/>
        </p:nvSpPr>
        <p:spPr bwMode="auto">
          <a:xfrm>
            <a:off x="4574778" y="668734"/>
            <a:ext cx="4114800" cy="3998516"/>
          </a:xfrm>
          <a:prstGeom prst="roundRect">
            <a:avLst>
              <a:gd name="adj" fmla="val 5199"/>
            </a:avLst>
          </a:prstGeom>
          <a:noFill/>
          <a:ln w="19050" algn="ctr">
            <a:solidFill>
              <a:srgbClr val="0082D1"/>
            </a:solidFill>
            <a:round/>
            <a:headEnd/>
            <a:tailEnd/>
          </a:ln>
          <a:extLst>
            <a:ext uri="{909E8E84-426E-40dd-AFC4-6F175D3DCCD1}">
              <a14:hiddenFill xmlns:a14="http://schemas.microsoft.com/office/drawing/2010/main">
                <a:solidFill>
                  <a:srgbClr val="FFFFFF"/>
                </a:solidFill>
              </a14:hiddenFill>
            </a:ext>
          </a:extLst>
        </p:spPr>
        <p:txBody>
          <a:bodyPr lIns="57139" tIns="28569" rIns="57139" bIns="28569" anchor="ctr"/>
          <a:lstStyle/>
          <a:p>
            <a:pPr algn="ctr" defTabSz="571500"/>
            <a:endParaRPr lang="en-US" sz="1600">
              <a:latin typeface="Trade Gothic Next LT Pro" pitchFamily="34" charset="0"/>
            </a:endParaRPr>
          </a:p>
        </p:txBody>
      </p:sp>
      <p:sp>
        <p:nvSpPr>
          <p:cNvPr id="33" name="Text Placeholder 21"/>
          <p:cNvSpPr txBox="1">
            <a:spLocks/>
          </p:cNvSpPr>
          <p:nvPr/>
        </p:nvSpPr>
        <p:spPr bwMode="auto">
          <a:xfrm>
            <a:off x="4621389" y="4389851"/>
            <a:ext cx="152400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7139" tIns="28569" rIns="57139" bIns="28569" anchor="b"/>
          <a:lstStyle>
            <a:lvl1pPr marL="173038" indent="-173038" eaLnBrk="0" hangingPunct="0">
              <a:defRPr sz="1300">
                <a:solidFill>
                  <a:srgbClr val="FFFFFF"/>
                </a:solidFill>
                <a:latin typeface="Calibri" pitchFamily="34" charset="0"/>
                <a:ea typeface="MS PGothic" pitchFamily="34" charset="-128"/>
              </a:defRPr>
            </a:lvl1pPr>
            <a:lvl2pPr marL="742950" indent="-285750" eaLnBrk="0" hangingPunct="0">
              <a:defRPr sz="1300">
                <a:solidFill>
                  <a:srgbClr val="FFFFFF"/>
                </a:solidFill>
                <a:latin typeface="Calibri" pitchFamily="34" charset="0"/>
                <a:ea typeface="MS PGothic" pitchFamily="34" charset="-128"/>
              </a:defRPr>
            </a:lvl2pPr>
            <a:lvl3pPr marL="1143000" indent="-228600" eaLnBrk="0" hangingPunct="0">
              <a:defRPr sz="1300">
                <a:solidFill>
                  <a:srgbClr val="FFFFFF"/>
                </a:solidFill>
                <a:latin typeface="Calibri" pitchFamily="34" charset="0"/>
                <a:ea typeface="MS PGothic" pitchFamily="34" charset="-128"/>
              </a:defRPr>
            </a:lvl3pPr>
            <a:lvl4pPr marL="1600200" indent="-228600" eaLnBrk="0" hangingPunct="0">
              <a:defRPr sz="1300">
                <a:solidFill>
                  <a:srgbClr val="FFFFFF"/>
                </a:solidFill>
                <a:latin typeface="Calibri" pitchFamily="34" charset="0"/>
                <a:ea typeface="MS PGothic" pitchFamily="34" charset="-128"/>
              </a:defRPr>
            </a:lvl4pPr>
            <a:lvl5pPr marL="2057400" indent="-228600" eaLnBrk="0" hangingPunct="0">
              <a:defRPr sz="1300">
                <a:solidFill>
                  <a:srgbClr val="FFFFFF"/>
                </a:solidFill>
                <a:latin typeface="Calibri" pitchFamily="34" charset="0"/>
                <a:ea typeface="MS PGothic" pitchFamily="34" charset="-128"/>
              </a:defRPr>
            </a:lvl5pPr>
            <a:lvl6pPr marL="2514600" indent="-228600" eaLnBrk="0" fontAlgn="base" hangingPunct="0">
              <a:spcBef>
                <a:spcPct val="0"/>
              </a:spcBef>
              <a:spcAft>
                <a:spcPct val="0"/>
              </a:spcAft>
              <a:defRPr sz="1300">
                <a:solidFill>
                  <a:srgbClr val="FFFFFF"/>
                </a:solidFill>
                <a:latin typeface="Calibri" pitchFamily="34" charset="0"/>
                <a:ea typeface="MS PGothic" pitchFamily="34" charset="-128"/>
              </a:defRPr>
            </a:lvl6pPr>
            <a:lvl7pPr marL="2971800" indent="-228600" eaLnBrk="0" fontAlgn="base" hangingPunct="0">
              <a:spcBef>
                <a:spcPct val="0"/>
              </a:spcBef>
              <a:spcAft>
                <a:spcPct val="0"/>
              </a:spcAft>
              <a:defRPr sz="1300">
                <a:solidFill>
                  <a:srgbClr val="FFFFFF"/>
                </a:solidFill>
                <a:latin typeface="Calibri" pitchFamily="34" charset="0"/>
                <a:ea typeface="MS PGothic" pitchFamily="34" charset="-128"/>
              </a:defRPr>
            </a:lvl7pPr>
            <a:lvl8pPr marL="3429000" indent="-228600" eaLnBrk="0" fontAlgn="base" hangingPunct="0">
              <a:spcBef>
                <a:spcPct val="0"/>
              </a:spcBef>
              <a:spcAft>
                <a:spcPct val="0"/>
              </a:spcAft>
              <a:defRPr sz="1300">
                <a:solidFill>
                  <a:srgbClr val="FFFFFF"/>
                </a:solidFill>
                <a:latin typeface="Calibri" pitchFamily="34" charset="0"/>
                <a:ea typeface="MS PGothic" pitchFamily="34" charset="-128"/>
              </a:defRPr>
            </a:lvl8pPr>
            <a:lvl9pPr marL="3886200" indent="-228600" eaLnBrk="0" fontAlgn="base" hangingPunct="0">
              <a:spcBef>
                <a:spcPct val="0"/>
              </a:spcBef>
              <a:spcAft>
                <a:spcPct val="0"/>
              </a:spcAft>
              <a:defRPr sz="1300">
                <a:solidFill>
                  <a:srgbClr val="FFFFFF"/>
                </a:solidFill>
                <a:latin typeface="Calibri" pitchFamily="34" charset="0"/>
                <a:ea typeface="MS PGothic" pitchFamily="34" charset="-128"/>
              </a:defRPr>
            </a:lvl9pPr>
          </a:lstStyle>
          <a:p>
            <a:pPr defTabSz="571500" eaLnBrk="1" hangingPunct="1">
              <a:buClr>
                <a:srgbClr val="0082D1"/>
              </a:buClr>
            </a:pPr>
            <a:r>
              <a:rPr lang="en-US" sz="600" i="1" dirty="0">
                <a:solidFill>
                  <a:schemeClr val="tx1"/>
                </a:solidFill>
                <a:latin typeface="Trade Gothic Next LT Pro" pitchFamily="34" charset="0"/>
              </a:rPr>
              <a:t>Source: Nielsen Smartphone Insights</a:t>
            </a:r>
          </a:p>
        </p:txBody>
      </p:sp>
      <p:sp>
        <p:nvSpPr>
          <p:cNvPr id="34" name="Rectangle 33"/>
          <p:cNvSpPr/>
          <p:nvPr/>
        </p:nvSpPr>
        <p:spPr>
          <a:xfrm>
            <a:off x="5361306" y="776496"/>
            <a:ext cx="2689560" cy="8849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7139" tIns="28569" rIns="57139" bIns="28569" anchor="ctr"/>
          <a:lstStyle/>
          <a:p>
            <a:pPr algn="ctr" defTabSz="571500">
              <a:defRPr/>
            </a:pPr>
            <a:r>
              <a:rPr lang="en-US" sz="1600" b="1" dirty="0">
                <a:solidFill>
                  <a:schemeClr val="tx1"/>
                </a:solidFill>
                <a:latin typeface="Trade Gothic Next LT Pro" pitchFamily="34" charset="0"/>
              </a:rPr>
              <a:t>Mobile Phone Penetration</a:t>
            </a:r>
          </a:p>
          <a:p>
            <a:pPr algn="ctr" defTabSz="571500">
              <a:defRPr/>
            </a:pPr>
            <a:r>
              <a:rPr lang="en-US" sz="2000" b="1" dirty="0">
                <a:solidFill>
                  <a:schemeClr val="tx1"/>
                </a:solidFill>
                <a:latin typeface="Trade Gothic Next LT Pro" pitchFamily="34" charset="0"/>
              </a:rPr>
              <a:t>229.3%</a:t>
            </a:r>
          </a:p>
          <a:p>
            <a:pPr algn="ctr" defTabSz="571500">
              <a:defRPr/>
            </a:pPr>
            <a:r>
              <a:rPr lang="en-US" sz="1000" b="1" dirty="0">
                <a:solidFill>
                  <a:schemeClr val="tx1"/>
                </a:solidFill>
                <a:latin typeface="Trade Gothic Next LT Pro" pitchFamily="34" charset="0"/>
              </a:rPr>
              <a:t>As of February 2013</a:t>
            </a:r>
          </a:p>
        </p:txBody>
      </p:sp>
      <p:grpSp>
        <p:nvGrpSpPr>
          <p:cNvPr id="35" name="Group 43"/>
          <p:cNvGrpSpPr>
            <a:grpSpLocks/>
          </p:cNvGrpSpPr>
          <p:nvPr/>
        </p:nvGrpSpPr>
        <p:grpSpPr bwMode="auto">
          <a:xfrm>
            <a:off x="4610394" y="753539"/>
            <a:ext cx="860399" cy="801326"/>
            <a:chOff x="7315200" y="3257550"/>
            <a:chExt cx="1626476" cy="1516109"/>
          </a:xfrm>
        </p:grpSpPr>
        <p:sp>
          <p:nvSpPr>
            <p:cNvPr id="56" name="Rounded Rectangle 42"/>
            <p:cNvSpPr>
              <a:spLocks noChangeArrowheads="1"/>
            </p:cNvSpPr>
            <p:nvPr/>
          </p:nvSpPr>
          <p:spPr bwMode="auto">
            <a:xfrm rot="533890">
              <a:off x="8194346" y="3359776"/>
              <a:ext cx="546214" cy="1317916"/>
            </a:xfrm>
            <a:prstGeom prst="roundRect">
              <a:avLst>
                <a:gd name="adj" fmla="val 16667"/>
              </a:avLst>
            </a:prstGeom>
            <a:solidFill>
              <a:schemeClr val="bg1"/>
            </a:solidFill>
            <a:ln w="9525" algn="ctr">
              <a:solidFill>
                <a:schemeClr val="bg1"/>
              </a:solidFill>
              <a:round/>
              <a:headEnd/>
              <a:tailEnd/>
            </a:ln>
          </p:spPr>
          <p:txBody>
            <a:bodyPr/>
            <a:lstStyle/>
            <a:p>
              <a:pPr defTabSz="571500" eaLnBrk="0" hangingPunct="0"/>
              <a:endParaRPr lang="en-US" sz="1400">
                <a:latin typeface="Trade Gothic Next LT Pro" pitchFamily="34" charset="0"/>
              </a:endParaRPr>
            </a:p>
          </p:txBody>
        </p:sp>
        <p:sp>
          <p:nvSpPr>
            <p:cNvPr id="57" name="Rounded Rectangle 41"/>
            <p:cNvSpPr>
              <a:spLocks noChangeArrowheads="1"/>
            </p:cNvSpPr>
            <p:nvPr/>
          </p:nvSpPr>
          <p:spPr bwMode="auto">
            <a:xfrm>
              <a:off x="7410996" y="3333750"/>
              <a:ext cx="609600" cy="1371600"/>
            </a:xfrm>
            <a:prstGeom prst="roundRect">
              <a:avLst>
                <a:gd name="adj" fmla="val 16667"/>
              </a:avLst>
            </a:prstGeom>
            <a:solidFill>
              <a:schemeClr val="bg1"/>
            </a:solidFill>
            <a:ln w="9525" algn="ctr">
              <a:solidFill>
                <a:schemeClr val="bg1"/>
              </a:solidFill>
              <a:round/>
              <a:headEnd/>
              <a:tailEnd/>
            </a:ln>
          </p:spPr>
          <p:txBody>
            <a:bodyPr/>
            <a:lstStyle/>
            <a:p>
              <a:pPr defTabSz="571500" eaLnBrk="0" hangingPunct="0"/>
              <a:endParaRPr lang="en-US" sz="1400">
                <a:latin typeface="Trade Gothic Next LT Pro" pitchFamily="34" charset="0"/>
              </a:endParaRPr>
            </a:p>
          </p:txBody>
        </p:sp>
        <p:pic>
          <p:nvPicPr>
            <p:cNvPr id="58" name="Picture 38" descr="Nokia-1280-black.jpg"/>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15200" y="3257550"/>
              <a:ext cx="1626476" cy="1516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 name="Rectangle 58"/>
            <p:cNvSpPr/>
            <p:nvPr/>
          </p:nvSpPr>
          <p:spPr bwMode="auto">
            <a:xfrm>
              <a:off x="7621075" y="3408189"/>
              <a:ext cx="230619" cy="153069"/>
            </a:xfrm>
            <a:prstGeom prst="rect">
              <a:avLst/>
            </a:prstGeom>
            <a:solidFill>
              <a:schemeClr val="tx1">
                <a:lumMod val="85000"/>
                <a:lumOff val="15000"/>
              </a:schemeClr>
            </a:solidFill>
            <a:ln w="9525" cap="flat" cmpd="sng" algn="ctr">
              <a:noFill/>
              <a:prstDash val="solid"/>
              <a:round/>
              <a:headEnd type="none" w="med" len="med"/>
              <a:tailEnd type="none" w="med" len="med"/>
            </a:ln>
            <a:effectLst/>
          </p:spPr>
          <p:txBody>
            <a:bodyPr/>
            <a:lstStyle/>
            <a:p>
              <a:pPr defTabSz="571500" eaLnBrk="0" hangingPunct="0">
                <a:defRPr/>
              </a:pPr>
              <a:endParaRPr lang="en-US" sz="1400" dirty="0">
                <a:latin typeface="Trade Gothic Next LT Pro" pitchFamily="34" charset="0"/>
              </a:endParaRPr>
            </a:p>
          </p:txBody>
        </p:sp>
        <p:sp>
          <p:nvSpPr>
            <p:cNvPr id="60" name="Rectangle 59"/>
            <p:cNvSpPr/>
            <p:nvPr/>
          </p:nvSpPr>
          <p:spPr bwMode="auto">
            <a:xfrm rot="21428286">
              <a:off x="8414891" y="3408189"/>
              <a:ext cx="223337" cy="121483"/>
            </a:xfrm>
            <a:prstGeom prst="rect">
              <a:avLst/>
            </a:prstGeom>
            <a:solidFill>
              <a:schemeClr val="tx1">
                <a:lumMod val="85000"/>
                <a:lumOff val="15000"/>
              </a:schemeClr>
            </a:solidFill>
            <a:ln w="9525" cap="flat" cmpd="sng" algn="ctr">
              <a:noFill/>
              <a:prstDash val="solid"/>
              <a:round/>
              <a:headEnd type="none" w="med" len="med"/>
              <a:tailEnd type="none" w="med" len="med"/>
            </a:ln>
            <a:effectLst/>
          </p:spPr>
          <p:txBody>
            <a:bodyPr/>
            <a:lstStyle/>
            <a:p>
              <a:pPr defTabSz="571500" eaLnBrk="0" hangingPunct="0">
                <a:defRPr/>
              </a:pPr>
              <a:endParaRPr lang="en-US" sz="1400" dirty="0">
                <a:latin typeface="Trade Gothic Next LT Pro" pitchFamily="34" charset="0"/>
              </a:endParaRPr>
            </a:p>
          </p:txBody>
        </p:sp>
      </p:grpSp>
      <p:sp>
        <p:nvSpPr>
          <p:cNvPr id="36" name="Rectangle 35"/>
          <p:cNvSpPr/>
          <p:nvPr/>
        </p:nvSpPr>
        <p:spPr>
          <a:xfrm>
            <a:off x="4838665" y="1772117"/>
            <a:ext cx="2500682" cy="6667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7139" tIns="28569" rIns="57139" bIns="28569" anchor="ctr"/>
          <a:lstStyle/>
          <a:p>
            <a:pPr algn="ctr" defTabSz="571500">
              <a:defRPr/>
            </a:pPr>
            <a:r>
              <a:rPr lang="en-US" sz="1600" b="1" dirty="0">
                <a:solidFill>
                  <a:schemeClr val="tx1"/>
                </a:solidFill>
                <a:latin typeface="Trade Gothic Next LT Pro" pitchFamily="34" charset="0"/>
              </a:rPr>
              <a:t>Smartphone Penetration</a:t>
            </a:r>
          </a:p>
          <a:p>
            <a:pPr algn="ctr" defTabSz="571500">
              <a:defRPr/>
            </a:pPr>
            <a:r>
              <a:rPr lang="en-US" sz="2000" b="1" dirty="0">
                <a:solidFill>
                  <a:schemeClr val="tx1"/>
                </a:solidFill>
                <a:latin typeface="Trade Gothic Next LT Pro" pitchFamily="34" charset="0"/>
              </a:rPr>
              <a:t>90.3%</a:t>
            </a:r>
          </a:p>
          <a:p>
            <a:pPr algn="ctr" defTabSz="571500">
              <a:defRPr/>
            </a:pPr>
            <a:r>
              <a:rPr lang="en-US" sz="900" dirty="0">
                <a:solidFill>
                  <a:schemeClr val="tx1"/>
                </a:solidFill>
                <a:latin typeface="Trade Gothic Next LT Pro" pitchFamily="34" charset="0"/>
              </a:rPr>
              <a:t>among mobile phone owners </a:t>
            </a:r>
          </a:p>
          <a:p>
            <a:pPr algn="ctr" defTabSz="571500">
              <a:defRPr/>
            </a:pPr>
            <a:r>
              <a:rPr lang="en-US" sz="900" dirty="0">
                <a:solidFill>
                  <a:schemeClr val="tx1"/>
                </a:solidFill>
                <a:latin typeface="Trade Gothic Next LT Pro" pitchFamily="34" charset="0"/>
              </a:rPr>
              <a:t>as of Q1 2013</a:t>
            </a:r>
            <a:endParaRPr lang="en-US" sz="900" b="1" dirty="0">
              <a:solidFill>
                <a:schemeClr val="tx1"/>
              </a:solidFill>
              <a:latin typeface="Trade Gothic Next LT Pro" pitchFamily="34" charset="0"/>
            </a:endParaRPr>
          </a:p>
        </p:txBody>
      </p:sp>
      <p:pic>
        <p:nvPicPr>
          <p:cNvPr id="2" name="Picture 1"/>
          <p:cNvPicPr>
            <a:picLocks noChangeAspect="1"/>
          </p:cNvPicPr>
          <p:nvPr/>
        </p:nvPicPr>
        <p:blipFill>
          <a:blip r:embed="rId5"/>
          <a:stretch>
            <a:fillRect/>
          </a:stretch>
        </p:blipFill>
        <p:spPr>
          <a:xfrm>
            <a:off x="461127" y="2580101"/>
            <a:ext cx="3924729" cy="1976024"/>
          </a:xfrm>
          <a:prstGeom prst="rect">
            <a:avLst/>
          </a:prstGeom>
        </p:spPr>
      </p:pic>
      <p:pic>
        <p:nvPicPr>
          <p:cNvPr id="3" name="Picture 2"/>
          <p:cNvPicPr>
            <a:picLocks noChangeAspect="1"/>
          </p:cNvPicPr>
          <p:nvPr/>
        </p:nvPicPr>
        <p:blipFill>
          <a:blip r:embed="rId6"/>
          <a:stretch>
            <a:fillRect/>
          </a:stretch>
        </p:blipFill>
        <p:spPr>
          <a:xfrm>
            <a:off x="4772201" y="2621432"/>
            <a:ext cx="3675381" cy="1895419"/>
          </a:xfrm>
          <a:prstGeom prst="rect">
            <a:avLst/>
          </a:prstGeom>
        </p:spPr>
      </p:pic>
      <p:pic>
        <p:nvPicPr>
          <p:cNvPr id="74" name="Picture 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617517" y="1489385"/>
            <a:ext cx="1024437" cy="1135413"/>
          </a:xfrm>
          <a:prstGeom prst="rect">
            <a:avLst/>
          </a:prstGeom>
          <a:noFill/>
          <a:ln>
            <a:noFill/>
          </a:ln>
          <a:scene3d>
            <a:camera prst="perspectiveFront"/>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62789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4377449" y="555626"/>
            <a:ext cx="4623675" cy="4776075"/>
          </a:xfrm>
          <a:prstGeom prst="rect">
            <a:avLst/>
          </a:prstGeom>
        </p:spPr>
      </p:pic>
      <p:pic>
        <p:nvPicPr>
          <p:cNvPr id="3" name="Picture 2"/>
          <p:cNvPicPr>
            <a:picLocks noChangeAspect="1"/>
          </p:cNvPicPr>
          <p:nvPr/>
        </p:nvPicPr>
        <p:blipFill>
          <a:blip r:embed="rId4"/>
          <a:stretch>
            <a:fillRect/>
          </a:stretch>
        </p:blipFill>
        <p:spPr>
          <a:xfrm>
            <a:off x="-101601" y="539751"/>
            <a:ext cx="4784726" cy="4736583"/>
          </a:xfrm>
          <a:prstGeom prst="rect">
            <a:avLst/>
          </a:prstGeom>
        </p:spPr>
      </p:pic>
    </p:spTree>
    <p:extLst>
      <p:ext uri="{BB962C8B-B14F-4D97-AF65-F5344CB8AC3E}">
        <p14:creationId xmlns:p14="http://schemas.microsoft.com/office/powerpoint/2010/main" val="41517198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5BE489CE-AB5F-4C32-88B6-66802DA505F9}" type="slidenum">
              <a:rPr lang="en-US" smtClean="0"/>
              <a:pPr>
                <a:defRPr/>
              </a:pPr>
              <a:t>4</a:t>
            </a:fld>
            <a:endParaRPr lang="en-US" dirty="0"/>
          </a:p>
        </p:txBody>
      </p:sp>
      <p:pic>
        <p:nvPicPr>
          <p:cNvPr id="3" name="Picture 2"/>
          <p:cNvPicPr>
            <a:picLocks noChangeAspect="1"/>
          </p:cNvPicPr>
          <p:nvPr/>
        </p:nvPicPr>
        <p:blipFill>
          <a:blip r:embed="rId2"/>
          <a:stretch>
            <a:fillRect/>
          </a:stretch>
        </p:blipFill>
        <p:spPr>
          <a:xfrm>
            <a:off x="920751" y="385589"/>
            <a:ext cx="7667625" cy="4976985"/>
          </a:xfrm>
          <a:prstGeom prst="rect">
            <a:avLst/>
          </a:prstGeom>
        </p:spPr>
      </p:pic>
    </p:spTree>
    <p:extLst>
      <p:ext uri="{BB962C8B-B14F-4D97-AF65-F5344CB8AC3E}">
        <p14:creationId xmlns:p14="http://schemas.microsoft.com/office/powerpoint/2010/main" val="77962863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5"/>
          <p:cNvSpPr txBox="1">
            <a:spLocks/>
          </p:cNvSpPr>
          <p:nvPr/>
        </p:nvSpPr>
        <p:spPr bwMode="auto">
          <a:xfrm>
            <a:off x="577851" y="1517650"/>
            <a:ext cx="7015163" cy="1265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spcAft>
                <a:spcPts val="600"/>
              </a:spcAft>
            </a:pPr>
            <a:r>
              <a:rPr lang="en-US" sz="3600" dirty="0">
                <a:solidFill>
                  <a:srgbClr val="000000"/>
                </a:solidFill>
                <a:latin typeface="Trade Gothic Next LT Pro Lt" pitchFamily="34" charset="0"/>
              </a:rPr>
              <a:t>BlackBerry – </a:t>
            </a:r>
          </a:p>
          <a:p>
            <a:pPr eaLnBrk="1" hangingPunct="1">
              <a:spcAft>
                <a:spcPts val="600"/>
              </a:spcAft>
            </a:pPr>
            <a:r>
              <a:rPr lang="en-US" sz="3600" dirty="0">
                <a:solidFill>
                  <a:srgbClr val="000000"/>
                </a:solidFill>
                <a:latin typeface="Trade Gothic Next LT Pro Lt" pitchFamily="34" charset="0"/>
              </a:rPr>
              <a:t>Innovating with the trends</a:t>
            </a:r>
          </a:p>
        </p:txBody>
      </p:sp>
      <p:sp>
        <p:nvSpPr>
          <p:cNvPr id="64515" name="TextBox 7"/>
          <p:cNvSpPr txBox="1">
            <a:spLocks noChangeArrowheads="1"/>
          </p:cNvSpPr>
          <p:nvPr/>
        </p:nvSpPr>
        <p:spPr bwMode="auto">
          <a:xfrm>
            <a:off x="9545638" y="4095750"/>
            <a:ext cx="1846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tIns="45720" rIns="91440" bIns="45720">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atin typeface="Calibri" pitchFamily="34" charset="0"/>
            </a:endParaRPr>
          </a:p>
        </p:txBody>
      </p:sp>
      <p:pic>
        <p:nvPicPr>
          <p:cNvPr id="64516" name="Picture 9" descr="BB 10 logo white.ps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23038" y="4497388"/>
            <a:ext cx="2400300"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Red star.psd"/>
          <p:cNvPicPr>
            <a:picLocks noChangeAspect="1"/>
          </p:cNvPicPr>
          <p:nvPr/>
        </p:nvPicPr>
        <p:blipFill>
          <a:blip r:embed="rId4">
            <a:extLst>
              <a:ext uri="{28A0092B-C50C-407E-A947-70E740481C1C}">
                <a14:useLocalDpi xmlns:a14="http://schemas.microsoft.com/office/drawing/2010/main" val="0"/>
              </a:ext>
            </a:extLst>
          </a:blip>
          <a:srcRect r="-3912" b="-4291"/>
          <a:stretch>
            <a:fillRect/>
          </a:stretch>
        </p:blipFill>
        <p:spPr bwMode="auto">
          <a:xfrm>
            <a:off x="5704344" y="1983581"/>
            <a:ext cx="3333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8258759"/>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6" descr="diagram.png"/>
          <p:cNvPicPr>
            <a:picLocks noChangeAspect="1"/>
          </p:cNvPicPr>
          <p:nvPr/>
        </p:nvPicPr>
        <p:blipFill>
          <a:blip r:embed="rId3"/>
          <a:srcRect/>
          <a:stretch>
            <a:fillRect/>
          </a:stretch>
        </p:blipFill>
        <p:spPr bwMode="auto">
          <a:xfrm>
            <a:off x="0" y="1825626"/>
            <a:ext cx="9144000" cy="3326805"/>
          </a:xfrm>
          <a:prstGeom prst="rect">
            <a:avLst/>
          </a:prstGeom>
          <a:noFill/>
          <a:ln w="9525">
            <a:noFill/>
            <a:miter lim="800000"/>
            <a:headEnd/>
            <a:tailEnd/>
          </a:ln>
        </p:spPr>
      </p:pic>
      <p:sp>
        <p:nvSpPr>
          <p:cNvPr id="22531" name="Rectangle 6"/>
          <p:cNvSpPr>
            <a:spLocks noChangeArrowheads="1"/>
          </p:cNvSpPr>
          <p:nvPr/>
        </p:nvSpPr>
        <p:spPr bwMode="auto">
          <a:xfrm>
            <a:off x="411569" y="2227727"/>
            <a:ext cx="1024319" cy="257763"/>
          </a:xfrm>
          <a:prstGeom prst="rect">
            <a:avLst/>
          </a:prstGeom>
          <a:noFill/>
          <a:ln w="9525">
            <a:noFill/>
            <a:miter lim="800000"/>
            <a:headEnd/>
            <a:tailEnd/>
          </a:ln>
        </p:spPr>
        <p:txBody>
          <a:bodyPr wrap="none" lIns="57150" tIns="28575" rIns="57150" bIns="28575">
            <a:prstTxWarp prst="textNoShape">
              <a:avLst/>
            </a:prstTxWarp>
            <a:spAutoFit/>
          </a:bodyPr>
          <a:lstStyle/>
          <a:p>
            <a:pPr algn="ctr" defTabSz="571500">
              <a:spcBef>
                <a:spcPct val="20000"/>
              </a:spcBef>
              <a:buClr>
                <a:srgbClr val="FF6600"/>
              </a:buClr>
            </a:pPr>
            <a:r>
              <a:rPr lang="en-US" sz="1300" dirty="0">
                <a:solidFill>
                  <a:srgbClr val="000000"/>
                </a:solidFill>
                <a:latin typeface="Trade Gothic Next LT Pro Lt"/>
                <a:ea typeface="Arial" charset="0"/>
                <a:cs typeface="Trade Gothic Next LT Pro Lt"/>
              </a:rPr>
              <a:t>Connectivity</a:t>
            </a:r>
          </a:p>
        </p:txBody>
      </p:sp>
      <p:sp>
        <p:nvSpPr>
          <p:cNvPr id="22532" name="Rectangle 7"/>
          <p:cNvSpPr>
            <a:spLocks noChangeArrowheads="1"/>
          </p:cNvSpPr>
          <p:nvPr/>
        </p:nvSpPr>
        <p:spPr bwMode="auto">
          <a:xfrm>
            <a:off x="2124112" y="2056192"/>
            <a:ext cx="1654299" cy="257763"/>
          </a:xfrm>
          <a:prstGeom prst="rect">
            <a:avLst/>
          </a:prstGeom>
          <a:noFill/>
          <a:ln w="9525">
            <a:noFill/>
            <a:miter lim="800000"/>
            <a:headEnd/>
            <a:tailEnd/>
          </a:ln>
        </p:spPr>
        <p:txBody>
          <a:bodyPr wrap="none" lIns="57150" tIns="28575" rIns="57150" bIns="28575">
            <a:prstTxWarp prst="textNoShape">
              <a:avLst/>
            </a:prstTxWarp>
            <a:spAutoFit/>
          </a:bodyPr>
          <a:lstStyle/>
          <a:p>
            <a:pPr algn="ctr" defTabSz="571500">
              <a:spcBef>
                <a:spcPct val="20000"/>
              </a:spcBef>
              <a:buClr>
                <a:srgbClr val="FF6600"/>
              </a:buClr>
            </a:pPr>
            <a:r>
              <a:rPr lang="en-US" sz="1300" dirty="0">
                <a:solidFill>
                  <a:srgbClr val="000000"/>
                </a:solidFill>
                <a:latin typeface="Trade Gothic Next LT Pro Lt"/>
                <a:ea typeface="Arial" charset="0"/>
                <a:cs typeface="Trade Gothic Next LT Pro Lt"/>
              </a:rPr>
              <a:t>Content &amp; Commerce</a:t>
            </a:r>
          </a:p>
        </p:txBody>
      </p:sp>
      <p:sp>
        <p:nvSpPr>
          <p:cNvPr id="22533" name="Rectangle 8"/>
          <p:cNvSpPr>
            <a:spLocks noChangeArrowheads="1"/>
          </p:cNvSpPr>
          <p:nvPr/>
        </p:nvSpPr>
        <p:spPr bwMode="auto">
          <a:xfrm>
            <a:off x="4461867" y="1826077"/>
            <a:ext cx="960438" cy="257969"/>
          </a:xfrm>
          <a:prstGeom prst="rect">
            <a:avLst/>
          </a:prstGeom>
          <a:noFill/>
          <a:ln w="9525">
            <a:noFill/>
            <a:miter lim="800000"/>
            <a:headEnd/>
            <a:tailEnd/>
          </a:ln>
        </p:spPr>
        <p:txBody>
          <a:bodyPr wrap="none" lIns="57150" tIns="28575" rIns="57150" bIns="28575">
            <a:prstTxWarp prst="textNoShape">
              <a:avLst/>
            </a:prstTxWarp>
            <a:spAutoFit/>
          </a:bodyPr>
          <a:lstStyle/>
          <a:p>
            <a:pPr algn="ctr" defTabSz="571500">
              <a:spcBef>
                <a:spcPct val="20000"/>
              </a:spcBef>
              <a:buClr>
                <a:srgbClr val="FF6600"/>
              </a:buClr>
            </a:pPr>
            <a:r>
              <a:rPr lang="en-US" sz="1300" dirty="0">
                <a:solidFill>
                  <a:srgbClr val="000000"/>
                </a:solidFill>
                <a:latin typeface="Trade Gothic Next LT Pro Lt"/>
                <a:ea typeface="Arial" charset="0"/>
                <a:cs typeface="Trade Gothic Next LT Pro Lt"/>
              </a:rPr>
              <a:t>Community</a:t>
            </a:r>
          </a:p>
        </p:txBody>
      </p:sp>
      <p:sp>
        <p:nvSpPr>
          <p:cNvPr id="22534" name="Rectangle 9"/>
          <p:cNvSpPr>
            <a:spLocks noChangeArrowheads="1"/>
          </p:cNvSpPr>
          <p:nvPr/>
        </p:nvSpPr>
        <p:spPr bwMode="auto">
          <a:xfrm>
            <a:off x="7137917" y="1488790"/>
            <a:ext cx="1221489" cy="257763"/>
          </a:xfrm>
          <a:prstGeom prst="rect">
            <a:avLst/>
          </a:prstGeom>
          <a:noFill/>
          <a:ln w="9525">
            <a:noFill/>
            <a:miter lim="800000"/>
            <a:headEnd/>
            <a:tailEnd/>
          </a:ln>
        </p:spPr>
        <p:txBody>
          <a:bodyPr wrap="none" lIns="57150" tIns="28575" rIns="57150" bIns="28575">
            <a:prstTxWarp prst="textNoShape">
              <a:avLst/>
            </a:prstTxWarp>
            <a:spAutoFit/>
          </a:bodyPr>
          <a:lstStyle/>
          <a:p>
            <a:pPr algn="ctr" defTabSz="571500">
              <a:spcBef>
                <a:spcPct val="20000"/>
              </a:spcBef>
              <a:buClr>
                <a:srgbClr val="FF6600"/>
              </a:buClr>
            </a:pPr>
            <a:r>
              <a:rPr lang="en-US" sz="1300" dirty="0">
                <a:solidFill>
                  <a:srgbClr val="000000"/>
                </a:solidFill>
                <a:latin typeface="Trade Gothic Next LT Pro Lt"/>
                <a:ea typeface="Arial" charset="0"/>
                <a:cs typeface="Trade Gothic Next LT Pro Lt"/>
              </a:rPr>
              <a:t>Mobile Internet</a:t>
            </a:r>
          </a:p>
        </p:txBody>
      </p:sp>
      <p:sp>
        <p:nvSpPr>
          <p:cNvPr id="8" name="Title 1"/>
          <p:cNvSpPr txBox="1">
            <a:spLocks/>
          </p:cNvSpPr>
          <p:nvPr/>
        </p:nvSpPr>
        <p:spPr bwMode="auto">
          <a:xfrm>
            <a:off x="286439" y="483397"/>
            <a:ext cx="8725359" cy="981849"/>
          </a:xfrm>
          <a:prstGeom prst="rect">
            <a:avLst/>
          </a:prstGeom>
          <a:noFill/>
          <a:ln w="9525">
            <a:noFill/>
            <a:miter lim="800000"/>
            <a:headEnd/>
            <a:tailEnd/>
          </a:ln>
        </p:spPr>
        <p:txBody>
          <a:bodyPr vert="horz" wrap="square" lIns="91440" tIns="108000" rIns="91440" bIns="108000" numCol="1" anchor="t" anchorCtr="0" compatLnSpc="1">
            <a:prstTxWarp prst="textNoShape">
              <a:avLst/>
            </a:prstTxWarp>
            <a:noAutofit/>
          </a:bodyPr>
          <a:lstStyle/>
          <a:p>
            <a:pPr defTabSz="571500"/>
            <a:r>
              <a:rPr lang="en-US" sz="3200" dirty="0">
                <a:solidFill>
                  <a:srgbClr val="0073BC"/>
                </a:solidFill>
                <a:latin typeface="Trade Gothic Next LT Pro Lt" charset="0"/>
                <a:ea typeface="MS PGothic" pitchFamily="34" charset="-128"/>
              </a:rPr>
              <a:t>The way the world communicates has changed </a:t>
            </a:r>
          </a:p>
        </p:txBody>
      </p:sp>
    </p:spTree>
    <p:extLst>
      <p:ext uri="{BB962C8B-B14F-4D97-AF65-F5344CB8AC3E}">
        <p14:creationId xmlns:p14="http://schemas.microsoft.com/office/powerpoint/2010/main" val="31674822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0" y="3651250"/>
            <a:ext cx="9144000" cy="1492250"/>
          </a:xfrm>
          <a:prstGeom prst="rect">
            <a:avLst/>
          </a:prstGeom>
          <a:gradFill flip="none" rotWithShape="1">
            <a:gsLst>
              <a:gs pos="100000">
                <a:schemeClr val="bg1"/>
              </a:gs>
              <a:gs pos="3000">
                <a:schemeClr val="bg1">
                  <a:lumMod val="85000"/>
                </a:scheme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lIns="57150" tIns="28575" rIns="57150" bIns="28575" anchor="ctr"/>
          <a:lstStyle/>
          <a:p>
            <a:pPr algn="ctr">
              <a:defRPr/>
            </a:pPr>
            <a:endParaRPr lang="en-US" sz="1500">
              <a:solidFill>
                <a:prstClr val="white"/>
              </a:solidFill>
            </a:endParaRPr>
          </a:p>
        </p:txBody>
      </p:sp>
      <p:sp>
        <p:nvSpPr>
          <p:cNvPr id="47108" name="Rectangle 14"/>
          <p:cNvSpPr>
            <a:spLocks noChangeArrowheads="1"/>
          </p:cNvSpPr>
          <p:nvPr/>
        </p:nvSpPr>
        <p:spPr bwMode="auto">
          <a:xfrm>
            <a:off x="362149" y="4399359"/>
            <a:ext cx="1725414" cy="446276"/>
          </a:xfrm>
          <a:prstGeom prst="rect">
            <a:avLst/>
          </a:prstGeom>
          <a:noFill/>
          <a:ln w="9525">
            <a:noFill/>
            <a:miter lim="800000"/>
            <a:headEnd/>
            <a:tailEnd/>
          </a:ln>
        </p:spPr>
        <p:txBody>
          <a:bodyPr wrap="square" lIns="91440" tIns="0" rIns="91440" bIns="45720">
            <a:prstTxWarp prst="textNoShape">
              <a:avLst/>
            </a:prstTxWarp>
            <a:spAutoFit/>
          </a:bodyPr>
          <a:lstStyle/>
          <a:p>
            <a:pPr algn="ctr"/>
            <a:r>
              <a:rPr lang="en-US" sz="1300" dirty="0">
                <a:solidFill>
                  <a:srgbClr val="0168AE"/>
                </a:solidFill>
                <a:latin typeface="Trade Gothic Next LT Pro Lt" charset="0"/>
                <a:ea typeface="Trade Gothic Next LT Pro Lt" charset="0"/>
                <a:cs typeface="Trade Gothic Next LT Pro Lt" charset="0"/>
              </a:rPr>
              <a:t>“Always one thumb swipe away”</a:t>
            </a:r>
          </a:p>
        </p:txBody>
      </p:sp>
      <p:sp>
        <p:nvSpPr>
          <p:cNvPr id="47109" name="Rectangle 15"/>
          <p:cNvSpPr>
            <a:spLocks noChangeArrowheads="1"/>
          </p:cNvSpPr>
          <p:nvPr/>
        </p:nvSpPr>
        <p:spPr bwMode="auto">
          <a:xfrm>
            <a:off x="2224485" y="4399359"/>
            <a:ext cx="2403078" cy="446276"/>
          </a:xfrm>
          <a:prstGeom prst="rect">
            <a:avLst/>
          </a:prstGeom>
          <a:noFill/>
          <a:ln w="9525">
            <a:noFill/>
            <a:miter lim="800000"/>
            <a:headEnd/>
            <a:tailEnd/>
          </a:ln>
        </p:spPr>
        <p:txBody>
          <a:bodyPr wrap="square" lIns="91440" tIns="0" rIns="91440" bIns="45720">
            <a:prstTxWarp prst="textNoShape">
              <a:avLst/>
            </a:prstTxWarp>
            <a:spAutoFit/>
          </a:bodyPr>
          <a:lstStyle/>
          <a:p>
            <a:pPr algn="ctr"/>
            <a:r>
              <a:rPr lang="en-US" sz="1300" dirty="0">
                <a:solidFill>
                  <a:srgbClr val="0168AE"/>
                </a:solidFill>
                <a:latin typeface="Trade Gothic Next LT Pro Lt" charset="0"/>
                <a:ea typeface="Trade Gothic Next LT Pro Lt" charset="0"/>
                <a:cs typeface="Trade Gothic Next LT Pro Lt" charset="0"/>
              </a:rPr>
              <a:t>“Best keyboard -</a:t>
            </a:r>
          </a:p>
          <a:p>
            <a:pPr algn="ctr"/>
            <a:r>
              <a:rPr lang="en-US" sz="1300" dirty="0">
                <a:solidFill>
                  <a:srgbClr val="0168AE"/>
                </a:solidFill>
                <a:latin typeface="Trade Gothic Next LT Pro Lt" charset="0"/>
                <a:ea typeface="Trade Gothic Next LT Pro Lt" charset="0"/>
                <a:cs typeface="Trade Gothic Next LT Pro Lt" charset="0"/>
              </a:rPr>
              <a:t>touch or physical”</a:t>
            </a:r>
          </a:p>
        </p:txBody>
      </p:sp>
      <p:sp>
        <p:nvSpPr>
          <p:cNvPr id="47110" name="Rectangle 17"/>
          <p:cNvSpPr>
            <a:spLocks noChangeArrowheads="1"/>
          </p:cNvSpPr>
          <p:nvPr/>
        </p:nvSpPr>
        <p:spPr bwMode="auto">
          <a:xfrm>
            <a:off x="6977062" y="4399359"/>
            <a:ext cx="1766094" cy="446276"/>
          </a:xfrm>
          <a:prstGeom prst="rect">
            <a:avLst/>
          </a:prstGeom>
          <a:noFill/>
          <a:ln w="9525">
            <a:noFill/>
            <a:miter lim="800000"/>
            <a:headEnd/>
            <a:tailEnd/>
          </a:ln>
        </p:spPr>
        <p:txBody>
          <a:bodyPr wrap="square" lIns="91440" tIns="0" rIns="91440" bIns="45720">
            <a:prstTxWarp prst="textNoShape">
              <a:avLst/>
            </a:prstTxWarp>
            <a:spAutoFit/>
          </a:bodyPr>
          <a:lstStyle/>
          <a:p>
            <a:pPr algn="ctr"/>
            <a:r>
              <a:rPr lang="en-US" sz="1300" dirty="0">
                <a:solidFill>
                  <a:srgbClr val="0168AE"/>
                </a:solidFill>
                <a:latin typeface="Trade Gothic Next LT Pro Lt" charset="0"/>
                <a:ea typeface="Trade Gothic Next LT Pro Lt" charset="0"/>
                <a:cs typeface="Trade Gothic Next LT Pro Lt" charset="0"/>
              </a:rPr>
              <a:t>”Work and life -  securely balanced”</a:t>
            </a:r>
          </a:p>
        </p:txBody>
      </p:sp>
      <p:sp>
        <p:nvSpPr>
          <p:cNvPr id="47112" name="Rectangle 17"/>
          <p:cNvSpPr>
            <a:spLocks noChangeArrowheads="1"/>
          </p:cNvSpPr>
          <p:nvPr/>
        </p:nvSpPr>
        <p:spPr bwMode="auto">
          <a:xfrm>
            <a:off x="4507509" y="4399359"/>
            <a:ext cx="2237383" cy="446276"/>
          </a:xfrm>
          <a:prstGeom prst="rect">
            <a:avLst/>
          </a:prstGeom>
          <a:noFill/>
          <a:ln w="9525">
            <a:noFill/>
            <a:miter lim="800000"/>
            <a:headEnd/>
            <a:tailEnd/>
          </a:ln>
        </p:spPr>
        <p:txBody>
          <a:bodyPr lIns="91440" tIns="0" rIns="91440" bIns="45720">
            <a:prstTxWarp prst="textNoShape">
              <a:avLst/>
            </a:prstTxWarp>
            <a:spAutoFit/>
          </a:bodyPr>
          <a:lstStyle/>
          <a:p>
            <a:pPr algn="ctr"/>
            <a:r>
              <a:rPr lang="en-US" sz="1300" dirty="0">
                <a:solidFill>
                  <a:srgbClr val="0168AE"/>
                </a:solidFill>
                <a:latin typeface="Trade Gothic Next LT Pro Lt" charset="0"/>
                <a:ea typeface="Trade Gothic Next LT Pro Lt" charset="0"/>
                <a:cs typeface="Trade Gothic Next LT Pro Lt" charset="0"/>
              </a:rPr>
              <a:t>”Share anything</a:t>
            </a:r>
          </a:p>
          <a:p>
            <a:pPr algn="ctr"/>
            <a:r>
              <a:rPr lang="en-US" sz="1300" dirty="0">
                <a:solidFill>
                  <a:srgbClr val="0168AE"/>
                </a:solidFill>
                <a:latin typeface="Trade Gothic Next LT Pro Lt" charset="0"/>
                <a:ea typeface="Trade Gothic Next LT Pro Lt" charset="0"/>
                <a:cs typeface="Trade Gothic Next LT Pro Lt" charset="0"/>
              </a:rPr>
              <a:t>in an instant”</a:t>
            </a:r>
          </a:p>
        </p:txBody>
      </p:sp>
      <p:grpSp>
        <p:nvGrpSpPr>
          <p:cNvPr id="2" name="Group 21"/>
          <p:cNvGrpSpPr>
            <a:grpSpLocks/>
          </p:cNvGrpSpPr>
          <p:nvPr/>
        </p:nvGrpSpPr>
        <p:grpSpPr bwMode="auto">
          <a:xfrm>
            <a:off x="244079" y="1510311"/>
            <a:ext cx="1932898" cy="2871101"/>
            <a:chOff x="10007602" y="2213456"/>
            <a:chExt cx="3733800" cy="5546249"/>
          </a:xfrm>
        </p:grpSpPr>
        <p:pic>
          <p:nvPicPr>
            <p:cNvPr id="47135" name="Picture 11" descr="shadow.png"/>
            <p:cNvPicPr>
              <a:picLocks noChangeAspect="1"/>
            </p:cNvPicPr>
            <p:nvPr/>
          </p:nvPicPr>
          <p:blipFill>
            <a:blip r:embed="rId3">
              <a:alphaModFix amt="70000"/>
            </a:blip>
            <a:srcRect/>
            <a:stretch>
              <a:fillRect/>
            </a:stretch>
          </p:blipFill>
          <p:spPr bwMode="auto">
            <a:xfrm>
              <a:off x="10007602" y="7317836"/>
              <a:ext cx="3733800" cy="441869"/>
            </a:xfrm>
            <a:prstGeom prst="rect">
              <a:avLst/>
            </a:prstGeom>
            <a:noFill/>
            <a:ln w="9525">
              <a:noFill/>
              <a:miter lim="800000"/>
              <a:headEnd/>
              <a:tailEnd/>
            </a:ln>
          </p:spPr>
        </p:pic>
        <p:pic>
          <p:nvPicPr>
            <p:cNvPr id="47136" name="Picture 35" descr="London_front_1.png"/>
            <p:cNvPicPr>
              <a:picLocks noChangeAspect="1"/>
            </p:cNvPicPr>
            <p:nvPr/>
          </p:nvPicPr>
          <p:blipFill>
            <a:blip r:embed="rId4"/>
            <a:stretch>
              <a:fillRect/>
            </a:stretch>
          </p:blipFill>
          <p:spPr bwMode="auto">
            <a:xfrm>
              <a:off x="10425091" y="2213456"/>
              <a:ext cx="2882814" cy="5440994"/>
            </a:xfrm>
            <a:prstGeom prst="rect">
              <a:avLst/>
            </a:prstGeom>
            <a:noFill/>
            <a:ln w="9525">
              <a:noFill/>
              <a:miter lim="800000"/>
              <a:headEnd/>
              <a:tailEnd/>
            </a:ln>
          </p:spPr>
        </p:pic>
      </p:grpSp>
      <p:grpSp>
        <p:nvGrpSpPr>
          <p:cNvPr id="3" name="Group 36"/>
          <p:cNvGrpSpPr>
            <a:grpSpLocks/>
          </p:cNvGrpSpPr>
          <p:nvPr/>
        </p:nvGrpSpPr>
        <p:grpSpPr bwMode="auto">
          <a:xfrm>
            <a:off x="2455618" y="1511538"/>
            <a:ext cx="1931977" cy="2869962"/>
            <a:chOff x="10007602" y="2213884"/>
            <a:chExt cx="3733800" cy="5545817"/>
          </a:xfrm>
        </p:grpSpPr>
        <p:pic>
          <p:nvPicPr>
            <p:cNvPr id="47133" name="Picture 11" descr="shadow.png"/>
            <p:cNvPicPr>
              <a:picLocks noChangeAspect="1"/>
            </p:cNvPicPr>
            <p:nvPr/>
          </p:nvPicPr>
          <p:blipFill>
            <a:blip r:embed="rId3">
              <a:alphaModFix amt="70000"/>
            </a:blip>
            <a:srcRect/>
            <a:stretch>
              <a:fillRect/>
            </a:stretch>
          </p:blipFill>
          <p:spPr bwMode="auto">
            <a:xfrm>
              <a:off x="10007602" y="7317832"/>
              <a:ext cx="3733800" cy="441869"/>
            </a:xfrm>
            <a:prstGeom prst="rect">
              <a:avLst/>
            </a:prstGeom>
            <a:noFill/>
            <a:ln w="9525">
              <a:noFill/>
              <a:miter lim="800000"/>
              <a:headEnd/>
              <a:tailEnd/>
            </a:ln>
          </p:spPr>
        </p:pic>
        <p:pic>
          <p:nvPicPr>
            <p:cNvPr id="47134" name="Picture 38" descr="London_front_1.png"/>
            <p:cNvPicPr>
              <a:picLocks noChangeAspect="1"/>
            </p:cNvPicPr>
            <p:nvPr/>
          </p:nvPicPr>
          <p:blipFill>
            <a:blip r:embed="rId4"/>
            <a:stretch>
              <a:fillRect/>
            </a:stretch>
          </p:blipFill>
          <p:spPr bwMode="auto">
            <a:xfrm>
              <a:off x="10425092" y="2213884"/>
              <a:ext cx="2882814" cy="5440137"/>
            </a:xfrm>
            <a:prstGeom prst="rect">
              <a:avLst/>
            </a:prstGeom>
            <a:noFill/>
            <a:ln w="9525">
              <a:noFill/>
              <a:miter lim="800000"/>
              <a:headEnd/>
              <a:tailEnd/>
            </a:ln>
          </p:spPr>
        </p:pic>
      </p:grpSp>
      <p:grpSp>
        <p:nvGrpSpPr>
          <p:cNvPr id="4" name="Group 39"/>
          <p:cNvGrpSpPr>
            <a:grpSpLocks/>
          </p:cNvGrpSpPr>
          <p:nvPr/>
        </p:nvGrpSpPr>
        <p:grpSpPr bwMode="auto">
          <a:xfrm>
            <a:off x="4666235" y="1511538"/>
            <a:ext cx="1931977" cy="2869962"/>
            <a:chOff x="10007602" y="2213884"/>
            <a:chExt cx="3733800" cy="5545817"/>
          </a:xfrm>
        </p:grpSpPr>
        <p:pic>
          <p:nvPicPr>
            <p:cNvPr id="47131" name="Picture 11" descr="shadow.png"/>
            <p:cNvPicPr>
              <a:picLocks noChangeAspect="1"/>
            </p:cNvPicPr>
            <p:nvPr/>
          </p:nvPicPr>
          <p:blipFill>
            <a:blip r:embed="rId3">
              <a:alphaModFix amt="70000"/>
            </a:blip>
            <a:srcRect/>
            <a:stretch>
              <a:fillRect/>
            </a:stretch>
          </p:blipFill>
          <p:spPr bwMode="auto">
            <a:xfrm>
              <a:off x="10007602" y="7317832"/>
              <a:ext cx="3733800" cy="441869"/>
            </a:xfrm>
            <a:prstGeom prst="rect">
              <a:avLst/>
            </a:prstGeom>
            <a:noFill/>
            <a:ln w="9525">
              <a:noFill/>
              <a:miter lim="800000"/>
              <a:headEnd/>
              <a:tailEnd/>
            </a:ln>
          </p:spPr>
        </p:pic>
        <p:pic>
          <p:nvPicPr>
            <p:cNvPr id="47132" name="Picture 41" descr="London_front_1.png"/>
            <p:cNvPicPr>
              <a:picLocks noChangeAspect="1"/>
            </p:cNvPicPr>
            <p:nvPr/>
          </p:nvPicPr>
          <p:blipFill>
            <a:blip r:embed="rId4"/>
            <a:stretch>
              <a:fillRect/>
            </a:stretch>
          </p:blipFill>
          <p:spPr bwMode="auto">
            <a:xfrm>
              <a:off x="10425092" y="2213884"/>
              <a:ext cx="2882814" cy="5440137"/>
            </a:xfrm>
            <a:prstGeom prst="rect">
              <a:avLst/>
            </a:prstGeom>
            <a:noFill/>
            <a:ln w="9525">
              <a:noFill/>
              <a:miter lim="800000"/>
              <a:headEnd/>
              <a:tailEnd/>
            </a:ln>
          </p:spPr>
        </p:pic>
      </p:grpSp>
      <p:grpSp>
        <p:nvGrpSpPr>
          <p:cNvPr id="5" name="Group 42"/>
          <p:cNvGrpSpPr>
            <a:grpSpLocks/>
          </p:cNvGrpSpPr>
          <p:nvPr/>
        </p:nvGrpSpPr>
        <p:grpSpPr bwMode="auto">
          <a:xfrm>
            <a:off x="6876853" y="1511538"/>
            <a:ext cx="1931977" cy="2869962"/>
            <a:chOff x="10007602" y="2213884"/>
            <a:chExt cx="3733800" cy="5545817"/>
          </a:xfrm>
        </p:grpSpPr>
        <p:pic>
          <p:nvPicPr>
            <p:cNvPr id="47129" name="Picture 11" descr="shadow.png"/>
            <p:cNvPicPr>
              <a:picLocks noChangeAspect="1"/>
            </p:cNvPicPr>
            <p:nvPr/>
          </p:nvPicPr>
          <p:blipFill>
            <a:blip r:embed="rId3">
              <a:alphaModFix amt="70000"/>
            </a:blip>
            <a:srcRect/>
            <a:stretch>
              <a:fillRect/>
            </a:stretch>
          </p:blipFill>
          <p:spPr bwMode="auto">
            <a:xfrm>
              <a:off x="10007602" y="7317832"/>
              <a:ext cx="3733800" cy="441869"/>
            </a:xfrm>
            <a:prstGeom prst="rect">
              <a:avLst/>
            </a:prstGeom>
            <a:noFill/>
            <a:ln w="9525">
              <a:noFill/>
              <a:miter lim="800000"/>
              <a:headEnd/>
              <a:tailEnd/>
            </a:ln>
          </p:spPr>
        </p:pic>
        <p:pic>
          <p:nvPicPr>
            <p:cNvPr id="47130" name="Picture 44" descr="London_front_1.png"/>
            <p:cNvPicPr>
              <a:picLocks noChangeAspect="1"/>
            </p:cNvPicPr>
            <p:nvPr/>
          </p:nvPicPr>
          <p:blipFill>
            <a:blip r:embed="rId4"/>
            <a:stretch>
              <a:fillRect/>
            </a:stretch>
          </p:blipFill>
          <p:spPr bwMode="auto">
            <a:xfrm>
              <a:off x="10425092" y="2213884"/>
              <a:ext cx="2882814" cy="5440137"/>
            </a:xfrm>
            <a:prstGeom prst="rect">
              <a:avLst/>
            </a:prstGeom>
            <a:noFill/>
            <a:ln w="9525">
              <a:noFill/>
              <a:miter lim="800000"/>
              <a:headEnd/>
              <a:tailEnd/>
            </a:ln>
          </p:spPr>
        </p:pic>
      </p:grpSp>
      <p:sp>
        <p:nvSpPr>
          <p:cNvPr id="45" name="TextBox 8"/>
          <p:cNvSpPr txBox="1">
            <a:spLocks noChangeArrowheads="1"/>
          </p:cNvSpPr>
          <p:nvPr/>
        </p:nvSpPr>
        <p:spPr bwMode="auto">
          <a:xfrm>
            <a:off x="382987" y="477944"/>
            <a:ext cx="8491138" cy="550151"/>
          </a:xfrm>
          <a:prstGeom prst="rect">
            <a:avLst/>
          </a:prstGeom>
          <a:noFill/>
          <a:ln w="9525">
            <a:noFill/>
            <a:miter lim="800000"/>
            <a:headEnd/>
            <a:tailEnd/>
          </a:ln>
        </p:spPr>
        <p:txBody>
          <a:bodyPr wrap="square" lIns="57150" tIns="28575" rIns="57150" bIns="28575">
            <a:prstTxWarp prst="textNoShape">
              <a:avLst/>
            </a:prstTxWarp>
            <a:spAutoFit/>
          </a:bodyPr>
          <a:lstStyle/>
          <a:p>
            <a:r>
              <a:rPr lang="en-US" sz="3200" dirty="0">
                <a:solidFill>
                  <a:srgbClr val="0073BC"/>
                </a:solidFill>
                <a:latin typeface="Trade Gothic Next LT Pro Lt" charset="0"/>
                <a:ea typeface="ＭＳ Ｐゴシック" charset="-128"/>
              </a:rPr>
              <a:t>BlackBerry Z10: Built to Keep you Moving</a:t>
            </a:r>
          </a:p>
        </p:txBody>
      </p:sp>
      <p:sp>
        <p:nvSpPr>
          <p:cNvPr id="32" name="Rectangle 17"/>
          <p:cNvSpPr>
            <a:spLocks noChangeArrowheads="1"/>
          </p:cNvSpPr>
          <p:nvPr/>
        </p:nvSpPr>
        <p:spPr bwMode="auto">
          <a:xfrm>
            <a:off x="6729017" y="1091406"/>
            <a:ext cx="2145109" cy="422231"/>
          </a:xfrm>
          <a:prstGeom prst="rect">
            <a:avLst/>
          </a:prstGeom>
          <a:noFill/>
          <a:ln w="9525">
            <a:noFill/>
            <a:miter lim="800000"/>
            <a:headEnd/>
            <a:tailEnd/>
          </a:ln>
        </p:spPr>
        <p:txBody>
          <a:bodyPr wrap="square" lIns="91440" tIns="45720" rIns="91440" bIns="45720">
            <a:prstTxWarp prst="textNoShape">
              <a:avLst/>
            </a:prstTxWarp>
            <a:spAutoFit/>
          </a:bodyPr>
          <a:lstStyle/>
          <a:p>
            <a:pPr lvl="0" algn="ctr">
              <a:lnSpc>
                <a:spcPct val="80000"/>
              </a:lnSpc>
            </a:pPr>
            <a:r>
              <a:rPr lang="en-US" sz="1300" dirty="0">
                <a:solidFill>
                  <a:prstClr val="black"/>
                </a:solidFill>
                <a:latin typeface="Trade Gothic Next LT Pro Lt" charset="0"/>
                <a:ea typeface="Trade Gothic Next LT Pro Lt" charset="0"/>
                <a:cs typeface="Trade Gothic Next LT Pro Lt" charset="0"/>
              </a:rPr>
              <a:t>BlackBerry®</a:t>
            </a:r>
            <a:br>
              <a:rPr lang="en-US" sz="1300" dirty="0">
                <a:solidFill>
                  <a:prstClr val="black"/>
                </a:solidFill>
                <a:latin typeface="Trade Gothic Next LT Pro Lt" charset="0"/>
                <a:ea typeface="Trade Gothic Next LT Pro Lt" charset="0"/>
                <a:cs typeface="Trade Gothic Next LT Pro Lt" charset="0"/>
              </a:rPr>
            </a:br>
            <a:r>
              <a:rPr lang="en-US" sz="1300" dirty="0">
                <a:solidFill>
                  <a:prstClr val="black"/>
                </a:solidFill>
                <a:latin typeface="Trade Gothic Next LT Pro Lt" charset="0"/>
                <a:ea typeface="Trade Gothic Next LT Pro Lt" charset="0"/>
                <a:cs typeface="Trade Gothic Next LT Pro Lt" charset="0"/>
              </a:rPr>
              <a:t> Balance</a:t>
            </a:r>
          </a:p>
        </p:txBody>
      </p:sp>
      <p:sp>
        <p:nvSpPr>
          <p:cNvPr id="33" name="Rectangle 14"/>
          <p:cNvSpPr>
            <a:spLocks noChangeArrowheads="1"/>
          </p:cNvSpPr>
          <p:nvPr/>
        </p:nvSpPr>
        <p:spPr bwMode="auto">
          <a:xfrm>
            <a:off x="449462" y="1091406"/>
            <a:ext cx="1501179" cy="422231"/>
          </a:xfrm>
          <a:prstGeom prst="rect">
            <a:avLst/>
          </a:prstGeom>
          <a:noFill/>
          <a:ln w="9525">
            <a:noFill/>
            <a:miter lim="800000"/>
            <a:headEnd/>
            <a:tailEnd/>
          </a:ln>
        </p:spPr>
        <p:txBody>
          <a:bodyPr lIns="91440" tIns="45720" rIns="91440" bIns="45720">
            <a:prstTxWarp prst="textNoShape">
              <a:avLst/>
            </a:prstTxWarp>
            <a:spAutoFit/>
          </a:bodyPr>
          <a:lstStyle/>
          <a:p>
            <a:pPr algn="ctr">
              <a:lnSpc>
                <a:spcPct val="80000"/>
              </a:lnSpc>
            </a:pPr>
            <a:r>
              <a:rPr lang="en-US" sz="1300" dirty="0">
                <a:solidFill>
                  <a:prstClr val="black"/>
                </a:solidFill>
                <a:latin typeface="Trade Gothic Next LT Pro Lt" charset="0"/>
                <a:ea typeface="Trade Gothic Next LT Pro Lt" charset="0"/>
                <a:cs typeface="Trade Gothic Next LT Pro Lt" charset="0"/>
              </a:rPr>
              <a:t>BlackBerry®</a:t>
            </a:r>
          </a:p>
          <a:p>
            <a:pPr algn="ctr">
              <a:lnSpc>
                <a:spcPct val="80000"/>
              </a:lnSpc>
            </a:pPr>
            <a:r>
              <a:rPr lang="en-US" sz="1300" dirty="0">
                <a:solidFill>
                  <a:prstClr val="black"/>
                </a:solidFill>
                <a:latin typeface="Trade Gothic Next LT Pro Lt" charset="0"/>
                <a:ea typeface="Trade Gothic Next LT Pro Lt" charset="0"/>
                <a:cs typeface="Trade Gothic Next LT Pro Lt" charset="0"/>
              </a:rPr>
              <a:t>Hub</a:t>
            </a:r>
          </a:p>
        </p:txBody>
      </p:sp>
      <p:sp>
        <p:nvSpPr>
          <p:cNvPr id="34" name="Rectangle 15"/>
          <p:cNvSpPr>
            <a:spLocks noChangeArrowheads="1"/>
          </p:cNvSpPr>
          <p:nvPr/>
        </p:nvSpPr>
        <p:spPr bwMode="auto">
          <a:xfrm>
            <a:off x="2671961" y="1091406"/>
            <a:ext cx="1481336" cy="422231"/>
          </a:xfrm>
          <a:prstGeom prst="rect">
            <a:avLst/>
          </a:prstGeom>
          <a:noFill/>
          <a:ln w="9525">
            <a:noFill/>
            <a:miter lim="800000"/>
            <a:headEnd/>
            <a:tailEnd/>
          </a:ln>
        </p:spPr>
        <p:txBody>
          <a:bodyPr lIns="91440" tIns="45720" rIns="91440" bIns="45720">
            <a:prstTxWarp prst="textNoShape">
              <a:avLst/>
            </a:prstTxWarp>
            <a:spAutoFit/>
          </a:bodyPr>
          <a:lstStyle/>
          <a:p>
            <a:pPr algn="ctr">
              <a:lnSpc>
                <a:spcPct val="80000"/>
              </a:lnSpc>
            </a:pPr>
            <a:r>
              <a:rPr lang="en-US" sz="1300" dirty="0">
                <a:solidFill>
                  <a:prstClr val="black"/>
                </a:solidFill>
                <a:latin typeface="Trade Gothic Next LT Pro Lt" charset="0"/>
                <a:ea typeface="Trade Gothic Next LT Pro Lt" charset="0"/>
                <a:cs typeface="Trade Gothic Next LT Pro Lt" charset="0"/>
              </a:rPr>
              <a:t>BlackBerry®  Keyboard</a:t>
            </a:r>
          </a:p>
        </p:txBody>
      </p:sp>
      <p:sp>
        <p:nvSpPr>
          <p:cNvPr id="35" name="Rectangle 16"/>
          <p:cNvSpPr>
            <a:spLocks noChangeArrowheads="1"/>
          </p:cNvSpPr>
          <p:nvPr/>
        </p:nvSpPr>
        <p:spPr bwMode="auto">
          <a:xfrm>
            <a:off x="4805164" y="1091406"/>
            <a:ext cx="1630164" cy="422231"/>
          </a:xfrm>
          <a:prstGeom prst="rect">
            <a:avLst/>
          </a:prstGeom>
          <a:noFill/>
          <a:ln w="9525">
            <a:noFill/>
            <a:miter lim="800000"/>
            <a:headEnd/>
            <a:tailEnd/>
          </a:ln>
        </p:spPr>
        <p:txBody>
          <a:bodyPr lIns="91440" tIns="45720" rIns="91440" bIns="45720">
            <a:prstTxWarp prst="textNoShape">
              <a:avLst/>
            </a:prstTxWarp>
            <a:spAutoFit/>
          </a:bodyPr>
          <a:lstStyle/>
          <a:p>
            <a:pPr algn="ctr">
              <a:lnSpc>
                <a:spcPct val="80000"/>
              </a:lnSpc>
            </a:pPr>
            <a:r>
              <a:rPr lang="en-US" sz="1300" dirty="0">
                <a:solidFill>
                  <a:prstClr val="black"/>
                </a:solidFill>
                <a:latin typeface="Trade Gothic Next LT Pro Lt" charset="0"/>
                <a:ea typeface="Trade Gothic Next LT Pro Lt" charset="0"/>
                <a:cs typeface="Trade Gothic Next LT Pro Lt" charset="0"/>
              </a:rPr>
              <a:t>BBM™ Video with Screen Share</a:t>
            </a:r>
          </a:p>
        </p:txBody>
      </p:sp>
      <p:pic>
        <p:nvPicPr>
          <p:cNvPr id="36" name="Picture 35" descr="3x5_BB10_hub_email_compose2_ENGuk.jpg"/>
          <p:cNvPicPr>
            <a:picLocks noChangeAspect="1"/>
          </p:cNvPicPr>
          <p:nvPr/>
        </p:nvPicPr>
        <p:blipFill>
          <a:blip r:embed="rId5"/>
          <a:stretch>
            <a:fillRect/>
          </a:stretch>
        </p:blipFill>
        <p:spPr>
          <a:xfrm>
            <a:off x="5062842" y="1960997"/>
            <a:ext cx="1133999" cy="1889999"/>
          </a:xfrm>
          <a:prstGeom prst="rect">
            <a:avLst/>
          </a:prstGeom>
          <a:ln>
            <a:noFill/>
          </a:ln>
        </p:spPr>
      </p:pic>
      <p:pic>
        <p:nvPicPr>
          <p:cNvPr id="37" name="Picture 36" descr="3x5_BB10_hub_email_compose2_ENGuk.jpg"/>
          <p:cNvPicPr>
            <a:picLocks noChangeAspect="1"/>
          </p:cNvPicPr>
          <p:nvPr/>
        </p:nvPicPr>
        <p:blipFill>
          <a:blip r:embed="rId6"/>
          <a:stretch>
            <a:fillRect/>
          </a:stretch>
        </p:blipFill>
        <p:spPr>
          <a:xfrm>
            <a:off x="2850943" y="1960996"/>
            <a:ext cx="1134001" cy="1890000"/>
          </a:xfrm>
          <a:prstGeom prst="rect">
            <a:avLst/>
          </a:prstGeom>
        </p:spPr>
      </p:pic>
      <p:pic>
        <p:nvPicPr>
          <p:cNvPr id="38" name="Picture 37" descr="SOURCE_3x5_BB10_Peek_Hub_Enterprise_ENG.jpg"/>
          <p:cNvPicPr>
            <a:picLocks noChangeAspect="1"/>
          </p:cNvPicPr>
          <p:nvPr/>
        </p:nvPicPr>
        <p:blipFill>
          <a:blip r:embed="rId7"/>
          <a:stretch>
            <a:fillRect/>
          </a:stretch>
        </p:blipFill>
        <p:spPr>
          <a:xfrm>
            <a:off x="648443" y="1960996"/>
            <a:ext cx="1133997" cy="1889996"/>
          </a:xfrm>
          <a:prstGeom prst="rect">
            <a:avLst/>
          </a:prstGeom>
        </p:spPr>
      </p:pic>
      <p:pic>
        <p:nvPicPr>
          <p:cNvPr id="27" name="Picture 26" descr="3x5_BB10_hub_email_compose2_ENGuk.jpg"/>
          <p:cNvPicPr>
            <a:picLocks noChangeAspect="1"/>
          </p:cNvPicPr>
          <p:nvPr/>
        </p:nvPicPr>
        <p:blipFill>
          <a:blip r:embed="rId8"/>
          <a:stretch>
            <a:fillRect/>
          </a:stretch>
        </p:blipFill>
        <p:spPr>
          <a:xfrm>
            <a:off x="7279894" y="1968444"/>
            <a:ext cx="1133997" cy="1889997"/>
          </a:xfrm>
          <a:prstGeom prst="rect">
            <a:avLst/>
          </a:prstGeom>
        </p:spPr>
      </p:pic>
    </p:spTree>
    <p:extLst>
      <p:ext uri="{BB962C8B-B14F-4D97-AF65-F5344CB8AC3E}">
        <p14:creationId xmlns:p14="http://schemas.microsoft.com/office/powerpoint/2010/main" val="2659863134"/>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4175" t="10569" b="13726"/>
          <a:stretch/>
        </p:blipFill>
        <p:spPr>
          <a:xfrm>
            <a:off x="480662" y="2541996"/>
            <a:ext cx="2394518" cy="953695"/>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77969" y="2958184"/>
            <a:ext cx="2537583" cy="571414"/>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34028" y="3775706"/>
            <a:ext cx="1402561" cy="616574"/>
          </a:xfrm>
          <a:prstGeom prst="rect">
            <a:avLst/>
          </a:prstGeom>
        </p:spPr>
      </p:pic>
      <p:pic>
        <p:nvPicPr>
          <p:cNvPr id="12" name="Picture 11"/>
          <p:cNvPicPr>
            <a:picLocks noChangeAspect="1"/>
          </p:cNvPicPr>
          <p:nvPr/>
        </p:nvPicPr>
        <p:blipFill rotWithShape="1">
          <a:blip r:embed="rId6" cstate="print">
            <a:extLst>
              <a:ext uri="{28A0092B-C50C-407E-A947-70E740481C1C}">
                <a14:useLocalDpi xmlns:a14="http://schemas.microsoft.com/office/drawing/2010/main" val="0"/>
              </a:ext>
            </a:extLst>
          </a:blip>
          <a:srcRect t="25902" b="27156"/>
          <a:stretch/>
        </p:blipFill>
        <p:spPr>
          <a:xfrm>
            <a:off x="523323" y="3831506"/>
            <a:ext cx="1247147" cy="590284"/>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0663" y="1501339"/>
            <a:ext cx="2097175" cy="704839"/>
          </a:xfrm>
          <a:prstGeom prst="rect">
            <a:avLst/>
          </a:prstGeom>
        </p:spPr>
      </p:pic>
      <p:pic>
        <p:nvPicPr>
          <p:cNvPr id="14" name="Picture 13"/>
          <p:cNvPicPr>
            <a:picLocks noChangeAspect="1"/>
          </p:cNvPicPr>
          <p:nvPr/>
        </p:nvPicPr>
        <p:blipFill rotWithShape="1">
          <a:blip r:embed="rId8" cstate="print">
            <a:extLst>
              <a:ext uri="{28A0092B-C50C-407E-A947-70E740481C1C}">
                <a14:useLocalDpi xmlns:a14="http://schemas.microsoft.com/office/drawing/2010/main" val="0"/>
              </a:ext>
            </a:extLst>
          </a:blip>
          <a:srcRect l="8716" t="44959" b="1921"/>
          <a:stretch/>
        </p:blipFill>
        <p:spPr>
          <a:xfrm>
            <a:off x="3177968" y="1515854"/>
            <a:ext cx="1268174" cy="558047"/>
          </a:xfrm>
          <a:prstGeom prst="rect">
            <a:avLst/>
          </a:prstGeom>
        </p:spPr>
      </p:pic>
      <p:pic>
        <p:nvPicPr>
          <p:cNvPr id="15" name="Picture 14"/>
          <p:cNvPicPr>
            <a:picLocks noChangeAspect="1"/>
          </p:cNvPicPr>
          <p:nvPr/>
        </p:nvPicPr>
        <p:blipFill rotWithShape="1">
          <a:blip r:embed="rId9">
            <a:extLst>
              <a:ext uri="{28A0092B-C50C-407E-A947-70E740481C1C}">
                <a14:useLocalDpi xmlns:a14="http://schemas.microsoft.com/office/drawing/2010/main" val="0"/>
              </a:ext>
            </a:extLst>
          </a:blip>
          <a:srcRect t="31000" b="29914"/>
          <a:stretch/>
        </p:blipFill>
        <p:spPr>
          <a:xfrm>
            <a:off x="4507162" y="1507434"/>
            <a:ext cx="1229428" cy="484505"/>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177968" y="3694352"/>
            <a:ext cx="1012981" cy="697928"/>
          </a:xfrm>
          <a:prstGeom prst="rect">
            <a:avLst/>
          </a:prstGeom>
        </p:spPr>
      </p:pic>
      <p:sp>
        <p:nvSpPr>
          <p:cNvPr id="19" name="Title 1"/>
          <p:cNvSpPr txBox="1">
            <a:spLocks/>
          </p:cNvSpPr>
          <p:nvPr/>
        </p:nvSpPr>
        <p:spPr bwMode="auto">
          <a:xfrm>
            <a:off x="436459" y="391366"/>
            <a:ext cx="6561560" cy="1433479"/>
          </a:xfrm>
          <a:prstGeom prst="rect">
            <a:avLst/>
          </a:prstGeom>
          <a:noFill/>
          <a:ln w="9525">
            <a:noFill/>
            <a:miter lim="800000"/>
            <a:headEnd/>
            <a:tailEnd/>
          </a:ln>
        </p:spPr>
        <p:txBody>
          <a:bodyPr vert="horz" wrap="square" lIns="91440" tIns="108000" rIns="91440" bIns="108000" numCol="1" anchor="t" anchorCtr="0" compatLnSpc="1">
            <a:prstTxWarp prst="textNoShape">
              <a:avLst/>
            </a:prstTxWarp>
            <a:noAutofit/>
          </a:bodyPr>
          <a:lstStyle/>
          <a:p>
            <a:pPr defTabSz="571500"/>
            <a:r>
              <a:rPr lang="en-GB" sz="3200" dirty="0">
                <a:solidFill>
                  <a:srgbClr val="0073BC"/>
                </a:solidFill>
                <a:latin typeface="Trade Gothic Next LT Pro Lt" charset="0"/>
                <a:ea typeface="MS PGothic" pitchFamily="34" charset="-128"/>
              </a:rPr>
              <a:t>Aligning for the future</a:t>
            </a:r>
            <a:endParaRPr lang="en-US" sz="3200" dirty="0">
              <a:solidFill>
                <a:srgbClr val="0073BC"/>
              </a:solidFill>
              <a:latin typeface="Trade Gothic Next LT Pro Lt" charset="0"/>
              <a:ea typeface="MS PGothic" pitchFamily="34" charset="-128"/>
            </a:endParaRPr>
          </a:p>
        </p:txBody>
      </p:sp>
      <p:pic>
        <p:nvPicPr>
          <p:cNvPr id="17" name="Picture 3"/>
          <p:cNvPicPr>
            <a:picLocks noChangeAspect="1"/>
          </p:cNvPicPr>
          <p:nvPr/>
        </p:nvPicPr>
        <p:blipFill>
          <a:blip r:embed="rId11"/>
          <a:srcRect/>
          <a:stretch>
            <a:fillRect/>
          </a:stretch>
        </p:blipFill>
        <p:spPr bwMode="auto">
          <a:xfrm>
            <a:off x="3177968" y="2159646"/>
            <a:ext cx="2558621" cy="695763"/>
          </a:xfrm>
          <a:prstGeom prst="rect">
            <a:avLst/>
          </a:prstGeom>
          <a:noFill/>
          <a:ln w="9525">
            <a:noFill/>
            <a:miter lim="800000"/>
            <a:headEnd/>
            <a:tailEnd/>
          </a:ln>
        </p:spPr>
      </p:pic>
      <p:grpSp>
        <p:nvGrpSpPr>
          <p:cNvPr id="20" name="Group 1"/>
          <p:cNvGrpSpPr>
            <a:grpSpLocks/>
          </p:cNvGrpSpPr>
          <p:nvPr/>
        </p:nvGrpSpPr>
        <p:grpSpPr bwMode="auto">
          <a:xfrm>
            <a:off x="6056781" y="1524001"/>
            <a:ext cx="3087221" cy="3627439"/>
            <a:chOff x="5749925" y="1046163"/>
            <a:chExt cx="3394075" cy="4105275"/>
          </a:xfrm>
        </p:grpSpPr>
        <p:pic>
          <p:nvPicPr>
            <p:cNvPr id="22" name="Picture 5"/>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5749925" y="1046163"/>
              <a:ext cx="3394075"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5" descr="red-light.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8743950" y="1679575"/>
              <a:ext cx="357188"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5" name="Rectangle 24"/>
          <p:cNvSpPr/>
          <p:nvPr/>
        </p:nvSpPr>
        <p:spPr>
          <a:xfrm>
            <a:off x="480663" y="4693975"/>
            <a:ext cx="5255927" cy="369332"/>
          </a:xfrm>
          <a:prstGeom prst="rect">
            <a:avLst/>
          </a:prstGeom>
        </p:spPr>
        <p:txBody>
          <a:bodyPr wrap="square" lIns="91440" tIns="45720" rIns="91440" bIns="45720">
            <a:spAutoFit/>
          </a:bodyPr>
          <a:lstStyle/>
          <a:p>
            <a:pPr algn="ctr"/>
            <a:r>
              <a:rPr lang="en-US" b="1" dirty="0">
                <a:latin typeface="Trade Gothic Next LT Pro" pitchFamily="34" charset="0"/>
              </a:rPr>
              <a:t>One Company. One Platform. One Vision</a:t>
            </a:r>
            <a:r>
              <a:rPr lang="en-US" b="1" i="1" dirty="0">
                <a:latin typeface="Trade Gothic Next LT Pro" pitchFamily="34" charset="0"/>
              </a:rPr>
              <a:t>.</a:t>
            </a:r>
          </a:p>
        </p:txBody>
      </p:sp>
    </p:spTree>
    <p:extLst>
      <p:ext uri="{BB962C8B-B14F-4D97-AF65-F5344CB8AC3E}">
        <p14:creationId xmlns:p14="http://schemas.microsoft.com/office/powerpoint/2010/main" val="1790753344"/>
      </p:ext>
    </p:extLst>
  </p:cSld>
  <p:clrMapOvr>
    <a:masterClrMapping/>
  </p:clrMapOvr>
  <p:transition xmlns:p14="http://schemas.microsoft.com/office/powerpoint/2010/main" spd="slow">
    <p:fade thruBlk="1"/>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16_BlackBerry_Brand_PPT_template_final_16X9">
  <a:themeElements>
    <a:clrScheme name="">
      <a:dk1>
        <a:srgbClr val="000000"/>
      </a:dk1>
      <a:lt1>
        <a:srgbClr val="FFFFFF"/>
      </a:lt1>
      <a:dk2>
        <a:srgbClr val="000000"/>
      </a:dk2>
      <a:lt2>
        <a:srgbClr val="96999A"/>
      </a:lt2>
      <a:accent1>
        <a:srgbClr val="0073BC"/>
      </a:accent1>
      <a:accent2>
        <a:srgbClr val="96999A"/>
      </a:accent2>
      <a:accent3>
        <a:srgbClr val="FFFFFF"/>
      </a:accent3>
      <a:accent4>
        <a:srgbClr val="000000"/>
      </a:accent4>
      <a:accent5>
        <a:srgbClr val="AABCDA"/>
      </a:accent5>
      <a:accent6>
        <a:srgbClr val="878A8B"/>
      </a:accent6>
      <a:hlink>
        <a:srgbClr val="009999"/>
      </a:hlink>
      <a:folHlink>
        <a:srgbClr val="99CC00"/>
      </a:folHlink>
    </a:clrScheme>
    <a:fontScheme name="4_BlackBerry_Brand_PPT_template_final_16X9">
      <a:majorFont>
        <a:latin typeface="Calibri"/>
        <a:ea typeface="MS PGothic"/>
        <a:cs typeface="Arial"/>
      </a:majorFont>
      <a:minorFont>
        <a:latin typeface="Calibri"/>
        <a:ea typeface="MS PGothic"/>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1306513" rtl="0" eaLnBrk="1" fontAlgn="base" latinLnBrk="0" hangingPunct="1">
          <a:lnSpc>
            <a:spcPct val="100000"/>
          </a:lnSpc>
          <a:spcBef>
            <a:spcPct val="0"/>
          </a:spcBef>
          <a:spcAft>
            <a:spcPct val="0"/>
          </a:spcAft>
          <a:buClrTx/>
          <a:buSzTx/>
          <a:buFontTx/>
          <a:buNone/>
          <a:tabLst/>
          <a:defRPr kumimoji="0" lang="en-US" sz="1300" b="0" i="0" u="none" strike="noStrike" cap="none" normalizeH="0" baseline="0" smtClean="0">
            <a:ln>
              <a:noFill/>
            </a:ln>
            <a:solidFill>
              <a:srgbClr val="FFFFFF"/>
            </a:solidFill>
            <a:effectLst/>
            <a:latin typeface="Calibri" pitchFamily="34" charset="0"/>
            <a:ea typeface="MS PGothic" pitchFamily="34" charset="-128"/>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1306513" rtl="0" eaLnBrk="1" fontAlgn="base" latinLnBrk="0" hangingPunct="1">
          <a:lnSpc>
            <a:spcPct val="100000"/>
          </a:lnSpc>
          <a:spcBef>
            <a:spcPct val="0"/>
          </a:spcBef>
          <a:spcAft>
            <a:spcPct val="0"/>
          </a:spcAft>
          <a:buClrTx/>
          <a:buSzTx/>
          <a:buFontTx/>
          <a:buNone/>
          <a:tabLst/>
          <a:defRPr kumimoji="0" lang="en-US" sz="1300" b="0" i="0" u="none" strike="noStrike" cap="none" normalizeH="0" baseline="0" smtClean="0">
            <a:ln>
              <a:noFill/>
            </a:ln>
            <a:solidFill>
              <a:srgbClr val="FFFFFF"/>
            </a:solidFill>
            <a:effectLst/>
            <a:latin typeface="Calibri" pitchFamily="34" charset="0"/>
            <a:ea typeface="MS PGothic" pitchFamily="34" charset="-128"/>
          </a:defRPr>
        </a:defPPr>
      </a:lstStyle>
    </a:lnDef>
  </a:objectDefaults>
  <a:extraClrSchemeLst>
    <a:extraClrScheme>
      <a:clrScheme name="4_BlackBerry_Brand_PPT_template_final_16X9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BlackBerry_Brand_PPT_template_final_16X9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BlackBerry_Brand_PPT_template_final_16X9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BlackBerry_Brand_PPT_template_final_16X9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BlackBerry_Brand_PPT_template_final_16X9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BlackBerry_Brand_PPT_template_final_16X9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BlackBerry_Brand_PPT_template_final_16X9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BlackBerry_Brand_PPT_template_final_16X9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BlackBerry_Brand_PPT_template_final_16X9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BlackBerry_Brand_PPT_template_final_16X9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BlackBerry_Brand_PPT_template_final_16X9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BlackBerry_Brand_PPT_template_final_16X9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2_BlackBerry_Brand_PPT_template_final_16X9">
  <a:themeElements>
    <a:clrScheme name="BB Brand Template">
      <a:dk1>
        <a:srgbClr val="000000"/>
      </a:dk1>
      <a:lt1>
        <a:srgbClr val="FFFFFF"/>
      </a:lt1>
      <a:dk2>
        <a:srgbClr val="000000"/>
      </a:dk2>
      <a:lt2>
        <a:srgbClr val="96999A"/>
      </a:lt2>
      <a:accent1>
        <a:srgbClr val="0073BC"/>
      </a:accent1>
      <a:accent2>
        <a:srgbClr val="96999A"/>
      </a:accent2>
      <a:accent3>
        <a:srgbClr val="00A95C"/>
      </a:accent3>
      <a:accent4>
        <a:srgbClr val="F68B28"/>
      </a:accent4>
      <a:accent5>
        <a:srgbClr val="4D3F99"/>
      </a:accent5>
      <a:accent6>
        <a:srgbClr val="8CC747"/>
      </a:accent6>
      <a:hlink>
        <a:srgbClr val="009999"/>
      </a:hlink>
      <a:folHlink>
        <a:srgbClr val="99CC00"/>
      </a:folHlink>
    </a:clrScheme>
    <a:fontScheme name="Blank Presentation">
      <a:majorFont>
        <a:latin typeface="Trade Gothic Next LT Pro Lt"/>
        <a:ea typeface="ＭＳ Ｐゴシック"/>
        <a:cs typeface=""/>
      </a:majorFont>
      <a:minorFont>
        <a:latin typeface="Trade Gothic Next LT Pro Lt"/>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6"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BlackBerry_Brand_PPT_template_final_16X9">
  <a:themeElements>
    <a:clrScheme name="BB Brand Template">
      <a:dk1>
        <a:srgbClr val="000000"/>
      </a:dk1>
      <a:lt1>
        <a:srgbClr val="FFFFFF"/>
      </a:lt1>
      <a:dk2>
        <a:srgbClr val="000000"/>
      </a:dk2>
      <a:lt2>
        <a:srgbClr val="96999A"/>
      </a:lt2>
      <a:accent1>
        <a:srgbClr val="0073BC"/>
      </a:accent1>
      <a:accent2>
        <a:srgbClr val="96999A"/>
      </a:accent2>
      <a:accent3>
        <a:srgbClr val="00A95C"/>
      </a:accent3>
      <a:accent4>
        <a:srgbClr val="F68B28"/>
      </a:accent4>
      <a:accent5>
        <a:srgbClr val="4D3F99"/>
      </a:accent5>
      <a:accent6>
        <a:srgbClr val="8CC747"/>
      </a:accent6>
      <a:hlink>
        <a:srgbClr val="009999"/>
      </a:hlink>
      <a:folHlink>
        <a:srgbClr val="99CC00"/>
      </a:folHlink>
    </a:clrScheme>
    <a:fontScheme name="Blank Presentation">
      <a:majorFont>
        <a:latin typeface="Trade Gothic Next LT Pro Lt"/>
        <a:ea typeface="ＭＳ Ｐゴシック"/>
        <a:cs typeface=""/>
      </a:majorFont>
      <a:minorFont>
        <a:latin typeface="Trade Gothic Next LT Pro Lt"/>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6"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BlackBerry_Brand_PPT_template_final_16X9">
  <a:themeElements>
    <a:clrScheme name="BB Brand Template">
      <a:dk1>
        <a:srgbClr val="000000"/>
      </a:dk1>
      <a:lt1>
        <a:srgbClr val="FFFFFF"/>
      </a:lt1>
      <a:dk2>
        <a:srgbClr val="000000"/>
      </a:dk2>
      <a:lt2>
        <a:srgbClr val="96999A"/>
      </a:lt2>
      <a:accent1>
        <a:srgbClr val="0073BC"/>
      </a:accent1>
      <a:accent2>
        <a:srgbClr val="96999A"/>
      </a:accent2>
      <a:accent3>
        <a:srgbClr val="00A95C"/>
      </a:accent3>
      <a:accent4>
        <a:srgbClr val="F68B28"/>
      </a:accent4>
      <a:accent5>
        <a:srgbClr val="4D3F99"/>
      </a:accent5>
      <a:accent6>
        <a:srgbClr val="8CC747"/>
      </a:accent6>
      <a:hlink>
        <a:srgbClr val="009999"/>
      </a:hlink>
      <a:folHlink>
        <a:srgbClr val="99CC00"/>
      </a:folHlink>
    </a:clrScheme>
    <a:fontScheme name="Blank Presentation">
      <a:majorFont>
        <a:latin typeface="Trade Gothic Next LT Pro Lt"/>
        <a:ea typeface="ＭＳ Ｐゴシック"/>
        <a:cs typeface=""/>
      </a:majorFont>
      <a:minorFont>
        <a:latin typeface="Trade Gothic Next LT Pro Lt"/>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6"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6_Office Theme">
  <a:themeElements>
    <a:clrScheme name="Custom 1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2878BE"/>
      </a:hlink>
      <a:folHlink>
        <a:srgbClr val="4D3F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7_Office Theme">
  <a:themeElements>
    <a:clrScheme name="Custom 1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2878BE"/>
      </a:hlink>
      <a:folHlink>
        <a:srgbClr val="4D3F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9_Office Theme">
  <a:themeElements>
    <a:clrScheme name="Custom 1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2878BE"/>
      </a:hlink>
      <a:folHlink>
        <a:srgbClr val="4D3F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11_Office Theme">
  <a:themeElements>
    <a:clrScheme name="Custom 1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2878BE"/>
      </a:hlink>
      <a:folHlink>
        <a:srgbClr val="4D3F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Razorfish.BlackBerry.SiteDefinitions - BBDocumentType" ma:contentTypeID="0x01010060BD61273EE3497AAD5CC2579773013200E2D90C25EADF5D45A683DBFC8D8EBF6D" ma:contentTypeVersion="15" ma:contentTypeDescription="BlackBerry Document Content Type" ma:contentTypeScope="" ma:versionID="ee6d01adb9910ddbbecc577b0370b128">
  <xsd:schema xmlns:xsd="http://www.w3.org/2001/XMLSchema" xmlns:xs="http://www.w3.org/2001/XMLSchema" xmlns:p="http://schemas.microsoft.com/office/2006/metadata/properties" xmlns:ns2="18fdaf63-e8f5-42bf-8627-ef17e234a57d" xmlns:ns3="3166A1DF-3EE9-4757-8344-B65BC2482261" xmlns:ns4="5eeaa3ea-f4e2-4d82-ad18-b251e0683816" xmlns:ns6="61066b93-ebaf-4057-9581-02030810b07b" targetNamespace="http://schemas.microsoft.com/office/2006/metadata/properties" ma:root="true" ma:fieldsID="e37874dfeff140eb77b46537411dc5de" ns2:_="" ns3:_="" ns4:_="" ns6:_="">
    <xsd:import namespace="18fdaf63-e8f5-42bf-8627-ef17e234a57d"/>
    <xsd:import namespace="3166A1DF-3EE9-4757-8344-B65BC2482261"/>
    <xsd:import namespace="5eeaa3ea-f4e2-4d82-ad18-b251e0683816"/>
    <xsd:import namespace="61066b93-ebaf-4057-9581-02030810b07b"/>
    <xsd:element name="properties">
      <xsd:complexType>
        <xsd:sequence>
          <xsd:element name="documentManagement">
            <xsd:complexType>
              <xsd:all>
                <xsd:element ref="ns2:BlackBerry_Category" minOccurs="0"/>
                <xsd:element ref="ns3:BlackBerry_External" minOccurs="0"/>
                <xsd:element ref="ns4:BlackBerry_Description" minOccurs="0"/>
                <xsd:element ref="ns6:Watermark" minOccurs="0"/>
                <xsd:element ref="ns6:BlackBerry_PDF_Options" minOccurs="0"/>
                <xsd:element ref="ns6:BlackBerry_PDF_WatermarkTex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fdaf63-e8f5-42bf-8627-ef17e234a57d" elementFormDefault="qualified">
    <xsd:import namespace="http://schemas.microsoft.com/office/2006/documentManagement/types"/>
    <xsd:import namespace="http://schemas.microsoft.com/office/infopath/2007/PartnerControls"/>
    <xsd:element name="BlackBerry_Category" ma:index="2" nillable="true" ma:displayName="Category" ma:description="" ma:format="Dropdown" ma:internalName="BlackBerry_Category" ma:readOnly="false">
      <xsd:simpleType>
        <xsd:restriction base="dms:Choice">
          <xsd:enumeration value="Applications"/>
          <xsd:enumeration value="Case Studies"/>
          <xsd:enumeration value="Internal Briefing"/>
          <xsd:enumeration value="Marketing Collateral"/>
          <xsd:enumeration value="Market Research"/>
          <xsd:enumeration value="Newsletter"/>
          <xsd:enumeration value="Sales Presentations"/>
          <xsd:enumeration value="Sales Tools"/>
          <xsd:enumeration value="Video Assets"/>
        </xsd:restriction>
      </xsd:simpleType>
    </xsd:element>
  </xsd:schema>
  <xsd:schema xmlns:xsd="http://www.w3.org/2001/XMLSchema" xmlns:xs="http://www.w3.org/2001/XMLSchema" xmlns:dms="http://schemas.microsoft.com/office/2006/documentManagement/types" xmlns:pc="http://schemas.microsoft.com/office/infopath/2007/PartnerControls" targetNamespace="3166A1DF-3EE9-4757-8344-B65BC2482261" elementFormDefault="qualified">
    <xsd:import namespace="http://schemas.microsoft.com/office/2006/documentManagement/types"/>
    <xsd:import namespace="http://schemas.microsoft.com/office/infopath/2007/PartnerControls"/>
    <xsd:element name="BlackBerry_External" ma:index="3" nillable="true" ma:displayName="External" ma:description="Check if this document is for external use" ma:internalName="BlackBerry_External">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5eeaa3ea-f4e2-4d82-ad18-b251e0683816" elementFormDefault="qualified">
    <xsd:import namespace="http://schemas.microsoft.com/office/2006/documentManagement/types"/>
    <xsd:import namespace="http://schemas.microsoft.com/office/infopath/2007/PartnerControls"/>
    <xsd:element name="BlackBerry_Description" ma:index="4" nillable="true" ma:displayName="Description" ma:internalName="BlackBerry_Description">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1066b93-ebaf-4057-9581-02030810b07b" elementFormDefault="qualified">
    <xsd:import namespace="http://schemas.microsoft.com/office/2006/documentManagement/types"/>
    <xsd:import namespace="http://schemas.microsoft.com/office/infopath/2007/PartnerControls"/>
    <xsd:element name="Watermark" ma:index="6" nillable="true" ma:displayName="Watermark" ma:internalName="Watermark" ma:readOnly="false">
      <xsd:simpleType>
        <xsd:restriction base="dms:Boolean"/>
      </xsd:simpleType>
    </xsd:element>
    <xsd:element name="BlackBerry_PDF_Options" ma:index="7" nillable="true" ma:displayName="BlackBerry_PDF_Options" ma:default="no printing or cut and paste" ma:format="Dropdown" ma:internalName="BlackBerry_PDF_Options" ma:readOnly="false">
      <xsd:simpleType>
        <xsd:restriction base="dms:Choice">
          <xsd:enumeration value="no printing or cut and paste"/>
          <xsd:enumeration value="allow printing"/>
          <xsd:enumeration value="allow cut and paste"/>
          <xsd:enumeration value="allow cut and paste and printing"/>
        </xsd:restriction>
      </xsd:simpleType>
    </xsd:element>
    <xsd:element name="BlackBerry_PDF_WatermarkText" ma:index="8" nillable="true" ma:displayName="BlackBerry_PDF_WatermarkText" ma:description="" ma:format="Dropdown" ma:internalName="BlackBerry_PDF_WatermarkText" ma:readOnly="fals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xsd:element ref="dc:subject" minOccurs="0" maxOccurs="1"/>
        <xsd:element ref="dc:description" minOccurs="0" maxOccurs="1"/>
        <xsd:element name="keywords" minOccurs="0" maxOccurs="1" type="xsd:string" ma:index="5"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BlackBerry_Category xmlns="18fdaf63-e8f5-42bf-8627-ef17e234a57d">Sales Presentations</BlackBerry_Category>
    <Watermark xmlns="61066b93-ebaf-4057-9581-02030810b07b">false</Watermark>
    <BlackBerry_External xmlns="3166A1DF-3EE9-4757-8344-B65BC2482261">true</BlackBerry_External>
    <BlackBerry_Description xmlns="5eeaa3ea-f4e2-4d82-ad18-b251e0683816">BlackBerry 10 Core App Story presentation. To be shared only under NDA.</BlackBerry_Description>
    <BlackBerry_PDF_Options xmlns="61066b93-ebaf-4057-9581-02030810b07b">no printing or cut and paste</BlackBerry_PDF_Options>
    <BlackBerry_PDF_WatermarkText xmlns="61066b93-ebaf-4057-9581-02030810b07b" xsi:nil="true"/>
  </documentManagement>
</p:properties>
</file>

<file path=customXml/itemProps1.xml><?xml version="1.0" encoding="utf-8"?>
<ds:datastoreItem xmlns:ds="http://schemas.openxmlformats.org/officeDocument/2006/customXml" ds:itemID="{1C3ADD15-C323-4C61-B214-A4E5AAC0AA73}">
  <ds:schemaRefs>
    <ds:schemaRef ds:uri="http://schemas.microsoft.com/sharepoint/v3/contenttype/forms"/>
  </ds:schemaRefs>
</ds:datastoreItem>
</file>

<file path=customXml/itemProps2.xml><?xml version="1.0" encoding="utf-8"?>
<ds:datastoreItem xmlns:ds="http://schemas.openxmlformats.org/officeDocument/2006/customXml" ds:itemID="{0239D526-A498-4EB5-8DA4-A38F731CFC5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8fdaf63-e8f5-42bf-8627-ef17e234a57d"/>
    <ds:schemaRef ds:uri="3166A1DF-3EE9-4757-8344-B65BC2482261"/>
    <ds:schemaRef ds:uri="5eeaa3ea-f4e2-4d82-ad18-b251e0683816"/>
    <ds:schemaRef ds:uri="61066b93-ebaf-4057-9581-02030810b07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43D8523-2B79-4762-A0E9-2296AE0429F2}">
  <ds:schemaRefs>
    <ds:schemaRef ds:uri="http://schemas.microsoft.com/office/2006/documentManagement/types"/>
    <ds:schemaRef ds:uri="http://purl.org/dc/terms/"/>
    <ds:schemaRef ds:uri="http://schemas.microsoft.com/office/2006/metadata/properties"/>
    <ds:schemaRef ds:uri="http://purl.org/dc/elements/1.1/"/>
    <ds:schemaRef ds:uri="http://schemas.microsoft.com/office/infopath/2007/PartnerControls"/>
    <ds:schemaRef ds:uri="http://purl.org/dc/dcmitype/"/>
    <ds:schemaRef ds:uri="3166A1DF-3EE9-4757-8344-B65BC2482261"/>
    <ds:schemaRef ds:uri="http://schemas.openxmlformats.org/package/2006/metadata/core-properties"/>
    <ds:schemaRef ds:uri="61066b93-ebaf-4057-9581-02030810b07b"/>
    <ds:schemaRef ds:uri="5eeaa3ea-f4e2-4d82-ad18-b251e0683816"/>
    <ds:schemaRef ds:uri="18fdaf63-e8f5-42bf-8627-ef17e234a57d"/>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28375</TotalTime>
  <Words>1304</Words>
  <Application>Microsoft Macintosh PowerPoint</Application>
  <PresentationFormat>On-screen Show (16:9)</PresentationFormat>
  <Paragraphs>312</Paragraphs>
  <Slides>23</Slides>
  <Notes>15</Notes>
  <HiddenSlides>0</HiddenSlides>
  <MMClips>0</MMClips>
  <ScaleCrop>false</ScaleCrop>
  <HeadingPairs>
    <vt:vector size="4" baseType="variant">
      <vt:variant>
        <vt:lpstr>Theme</vt:lpstr>
      </vt:variant>
      <vt:variant>
        <vt:i4>11</vt:i4>
      </vt:variant>
      <vt:variant>
        <vt:lpstr>Slide Titles</vt:lpstr>
      </vt:variant>
      <vt:variant>
        <vt:i4>23</vt:i4>
      </vt:variant>
    </vt:vector>
  </HeadingPairs>
  <TitlesOfParts>
    <vt:vector size="34" baseType="lpstr">
      <vt:lpstr>Office Theme</vt:lpstr>
      <vt:lpstr>BlackBerry_Brand_PPT_template_final_16X9</vt:lpstr>
      <vt:lpstr>1_BlackBerry_Brand_PPT_template_final_16X9</vt:lpstr>
      <vt:lpstr>6_Office Theme</vt:lpstr>
      <vt:lpstr>7_Office Theme</vt:lpstr>
      <vt:lpstr>8_Office Theme</vt:lpstr>
      <vt:lpstr>9_Office Theme</vt:lpstr>
      <vt:lpstr>10_Office Theme</vt:lpstr>
      <vt:lpstr>11_Office Theme</vt:lpstr>
      <vt:lpstr>16_BlackBerry_Brand_PPT_template_final_16X9</vt:lpstr>
      <vt:lpstr>2_BlackBerry_Brand_PPT_template_final_16X9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On BlackBerry 10 </vt:lpstr>
      <vt:lpstr>PowerPoint Presentation</vt:lpstr>
      <vt:lpstr>PowerPoint Presentation</vt:lpstr>
      <vt:lpstr>PowerPoint Presentation</vt:lpstr>
    </vt:vector>
  </TitlesOfParts>
  <Company>Pope Wainwright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PW Imac 10</dc:creator>
  <cp:keywords>BlackBerry 10, BB10, bb10, Ecosystem</cp:keywords>
  <cp:lastModifiedBy>Alan Wong</cp:lastModifiedBy>
  <cp:revision>1008</cp:revision>
  <cp:lastPrinted>2013-04-02T00:47:30Z</cp:lastPrinted>
  <dcterms:created xsi:type="dcterms:W3CDTF">2012-10-04T06:39:23Z</dcterms:created>
  <dcterms:modified xsi:type="dcterms:W3CDTF">2013-06-26T06:28:47Z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0x01010060BD61273EE3497AAD5CC2579773013200E2D90C25EADF5D45A683DBFC8D8EBF6D</vt:lpwstr>
  </property>
  <property fmtid="{D5CDD505-2E9C-101B-9397-08002B2CF9AE}" pid="3" name="Order">
    <vt:r8>2500</vt:r8>
  </property>
  <property fmtid="{D5CDD505-2E9C-101B-9397-08002B2CF9AE}" pid="4" name="TemplateUrl">
    <vt:lpwstr/>
  </property>
  <property fmtid="{D5CDD505-2E9C-101B-9397-08002B2CF9AE}" pid="5" name="xd_Signature">
    <vt:bool>false</vt:bool>
  </property>
  <property fmtid="{D5CDD505-2E9C-101B-9397-08002B2CF9AE}" pid="6" name="xd_ProgID">
    <vt:lpwstr/>
  </property>
</Properties>
</file>